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2.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3.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29.xml" ContentType="application/vnd.openxmlformats-officedocument.drawingml.diagramData+xml"/>
  <Override PartName="/ppt/diagrams/layout29.xml" ContentType="application/vnd.openxmlformats-officedocument.drawingml.diagramLayout+xml"/>
  <Override PartName="/ppt/diagrams/quickStyle29.xml" ContentType="application/vnd.openxmlformats-officedocument.drawingml.diagramStyle+xml"/>
  <Override PartName="/ppt/diagrams/colors29.xml" ContentType="application/vnd.openxmlformats-officedocument.drawingml.diagramColors+xml"/>
  <Override PartName="/ppt/diagrams/drawing29.xml" ContentType="application/vnd.ms-office.drawingml.diagramDrawing+xml"/>
  <Override PartName="/ppt/diagrams/data30.xml" ContentType="application/vnd.openxmlformats-officedocument.drawingml.diagramData+xml"/>
  <Override PartName="/ppt/diagrams/layout30.xml" ContentType="application/vnd.openxmlformats-officedocument.drawingml.diagramLayout+xml"/>
  <Override PartName="/ppt/diagrams/quickStyle30.xml" ContentType="application/vnd.openxmlformats-officedocument.drawingml.diagramStyle+xml"/>
  <Override PartName="/ppt/diagrams/colors30.xml" ContentType="application/vnd.openxmlformats-officedocument.drawingml.diagramColors+xml"/>
  <Override PartName="/ppt/diagrams/drawing30.xml" ContentType="application/vnd.ms-office.drawingml.diagramDrawing+xml"/>
  <Override PartName="/ppt/diagrams/data31.xml" ContentType="application/vnd.openxmlformats-officedocument.drawingml.diagramData+xml"/>
  <Override PartName="/ppt/diagrams/layout31.xml" ContentType="application/vnd.openxmlformats-officedocument.drawingml.diagramLayout+xml"/>
  <Override PartName="/ppt/diagrams/quickStyle31.xml" ContentType="application/vnd.openxmlformats-officedocument.drawingml.diagramStyle+xml"/>
  <Override PartName="/ppt/diagrams/colors31.xml" ContentType="application/vnd.openxmlformats-officedocument.drawingml.diagramColors+xml"/>
  <Override PartName="/ppt/diagrams/drawing31.xml" ContentType="application/vnd.ms-office.drawingml.diagramDrawing+xml"/>
  <Override PartName="/ppt/diagrams/data32.xml" ContentType="application/vnd.openxmlformats-officedocument.drawingml.diagramData+xml"/>
  <Override PartName="/ppt/diagrams/layout32.xml" ContentType="application/vnd.openxmlformats-officedocument.drawingml.diagramLayout+xml"/>
  <Override PartName="/ppt/diagrams/quickStyle32.xml" ContentType="application/vnd.openxmlformats-officedocument.drawingml.diagramStyle+xml"/>
  <Override PartName="/ppt/diagrams/colors32.xml" ContentType="application/vnd.openxmlformats-officedocument.drawingml.diagramColors+xml"/>
  <Override PartName="/ppt/diagrams/drawing32.xml" ContentType="application/vnd.ms-office.drawingml.diagramDrawing+xml"/>
  <Override PartName="/ppt/diagrams/data33.xml" ContentType="application/vnd.openxmlformats-officedocument.drawingml.diagramData+xml"/>
  <Override PartName="/ppt/diagrams/layout33.xml" ContentType="application/vnd.openxmlformats-officedocument.drawingml.diagramLayout+xml"/>
  <Override PartName="/ppt/diagrams/quickStyle33.xml" ContentType="application/vnd.openxmlformats-officedocument.drawingml.diagramStyle+xml"/>
  <Override PartName="/ppt/diagrams/colors33.xml" ContentType="application/vnd.openxmlformats-officedocument.drawingml.diagramColors+xml"/>
  <Override PartName="/ppt/diagrams/drawing33.xml" ContentType="application/vnd.ms-office.drawingml.diagramDrawing+xml"/>
  <Override PartName="/ppt/diagrams/data34.xml" ContentType="application/vnd.openxmlformats-officedocument.drawingml.diagramData+xml"/>
  <Override PartName="/ppt/diagrams/layout34.xml" ContentType="application/vnd.openxmlformats-officedocument.drawingml.diagramLayout+xml"/>
  <Override PartName="/ppt/diagrams/quickStyle34.xml" ContentType="application/vnd.openxmlformats-officedocument.drawingml.diagramStyle+xml"/>
  <Override PartName="/ppt/diagrams/colors34.xml" ContentType="application/vnd.openxmlformats-officedocument.drawingml.diagramColors+xml"/>
  <Override PartName="/ppt/diagrams/drawing34.xml" ContentType="application/vnd.ms-office.drawingml.diagramDrawing+xml"/>
  <Override PartName="/ppt/diagrams/data35.xml" ContentType="application/vnd.openxmlformats-officedocument.drawingml.diagramData+xml"/>
  <Override PartName="/ppt/diagrams/layout35.xml" ContentType="application/vnd.openxmlformats-officedocument.drawingml.diagramLayout+xml"/>
  <Override PartName="/ppt/diagrams/quickStyle35.xml" ContentType="application/vnd.openxmlformats-officedocument.drawingml.diagramStyle+xml"/>
  <Override PartName="/ppt/diagrams/colors35.xml" ContentType="application/vnd.openxmlformats-officedocument.drawingml.diagramColors+xml"/>
  <Override PartName="/ppt/diagrams/drawing35.xml" ContentType="application/vnd.ms-office.drawingml.diagramDrawing+xml"/>
  <Override PartName="/ppt/diagrams/data36.xml" ContentType="application/vnd.openxmlformats-officedocument.drawingml.diagramData+xml"/>
  <Override PartName="/ppt/diagrams/layout36.xml" ContentType="application/vnd.openxmlformats-officedocument.drawingml.diagramLayout+xml"/>
  <Override PartName="/ppt/diagrams/quickStyle36.xml" ContentType="application/vnd.openxmlformats-officedocument.drawingml.diagramStyle+xml"/>
  <Override PartName="/ppt/diagrams/colors36.xml" ContentType="application/vnd.openxmlformats-officedocument.drawingml.diagramColors+xml"/>
  <Override PartName="/ppt/diagrams/drawing36.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Override PartName="/ppt/authors.xml" ContentType="application/vnd.ms-powerpoint.authors+xml"/>
  <Override PartName="/ppt/changesInfos/changesInfo1.xml" ContentType="application/vnd.ms-powerpoint.changesinfo+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4"/>
    <p:sldMasterId id="2147483696" r:id="rId5"/>
  </p:sldMasterIdLst>
  <p:notesMasterIdLst>
    <p:notesMasterId r:id="rId174"/>
  </p:notesMasterIdLst>
  <p:sldIdLst>
    <p:sldId id="516" r:id="rId6"/>
    <p:sldId id="423" r:id="rId7"/>
    <p:sldId id="514" r:id="rId8"/>
    <p:sldId id="483" r:id="rId9"/>
    <p:sldId id="522" r:id="rId10"/>
    <p:sldId id="523" r:id="rId11"/>
    <p:sldId id="524" r:id="rId12"/>
    <p:sldId id="525" r:id="rId13"/>
    <p:sldId id="526" r:id="rId14"/>
    <p:sldId id="527" r:id="rId15"/>
    <p:sldId id="528" r:id="rId16"/>
    <p:sldId id="529" r:id="rId17"/>
    <p:sldId id="425" r:id="rId18"/>
    <p:sldId id="760" r:id="rId19"/>
    <p:sldId id="761" r:id="rId20"/>
    <p:sldId id="762" r:id="rId21"/>
    <p:sldId id="763" r:id="rId22"/>
    <p:sldId id="755" r:id="rId23"/>
    <p:sldId id="756" r:id="rId24"/>
    <p:sldId id="757" r:id="rId25"/>
    <p:sldId id="758" r:id="rId26"/>
    <p:sldId id="484" r:id="rId27"/>
    <p:sldId id="759" r:id="rId28"/>
    <p:sldId id="764" r:id="rId29"/>
    <p:sldId id="765" r:id="rId30"/>
    <p:sldId id="766" r:id="rId31"/>
    <p:sldId id="767" r:id="rId32"/>
    <p:sldId id="768" r:id="rId33"/>
    <p:sldId id="832" r:id="rId34"/>
    <p:sldId id="833" r:id="rId35"/>
    <p:sldId id="771" r:id="rId36"/>
    <p:sldId id="772" r:id="rId37"/>
    <p:sldId id="773" r:id="rId38"/>
    <p:sldId id="774" r:id="rId39"/>
    <p:sldId id="775" r:id="rId40"/>
    <p:sldId id="776" r:id="rId41"/>
    <p:sldId id="777" r:id="rId42"/>
    <p:sldId id="778" r:id="rId43"/>
    <p:sldId id="779" r:id="rId44"/>
    <p:sldId id="780" r:id="rId45"/>
    <p:sldId id="781" r:id="rId46"/>
    <p:sldId id="782" r:id="rId47"/>
    <p:sldId id="783" r:id="rId48"/>
    <p:sldId id="784" r:id="rId49"/>
    <p:sldId id="785" r:id="rId50"/>
    <p:sldId id="787" r:id="rId51"/>
    <p:sldId id="788" r:id="rId52"/>
    <p:sldId id="789" r:id="rId53"/>
    <p:sldId id="790" r:id="rId54"/>
    <p:sldId id="834" r:id="rId55"/>
    <p:sldId id="791" r:id="rId56"/>
    <p:sldId id="835" r:id="rId57"/>
    <p:sldId id="836" r:id="rId58"/>
    <p:sldId id="793" r:id="rId59"/>
    <p:sldId id="794" r:id="rId60"/>
    <p:sldId id="795" r:id="rId61"/>
    <p:sldId id="796" r:id="rId62"/>
    <p:sldId id="797" r:id="rId63"/>
    <p:sldId id="798" r:id="rId64"/>
    <p:sldId id="799" r:id="rId65"/>
    <p:sldId id="800" r:id="rId66"/>
    <p:sldId id="801" r:id="rId67"/>
    <p:sldId id="802" r:id="rId68"/>
    <p:sldId id="803" r:id="rId69"/>
    <p:sldId id="804" r:id="rId70"/>
    <p:sldId id="805" r:id="rId71"/>
    <p:sldId id="806" r:id="rId72"/>
    <p:sldId id="807" r:id="rId73"/>
    <p:sldId id="837" r:id="rId74"/>
    <p:sldId id="808" r:id="rId75"/>
    <p:sldId id="838" r:id="rId76"/>
    <p:sldId id="809" r:id="rId77"/>
    <p:sldId id="810" r:id="rId78"/>
    <p:sldId id="811" r:id="rId79"/>
    <p:sldId id="839" r:id="rId80"/>
    <p:sldId id="812" r:id="rId81"/>
    <p:sldId id="840" r:id="rId82"/>
    <p:sldId id="813" r:id="rId83"/>
    <p:sldId id="841" r:id="rId84"/>
    <p:sldId id="814" r:id="rId85"/>
    <p:sldId id="842" r:id="rId86"/>
    <p:sldId id="844" r:id="rId87"/>
    <p:sldId id="843" r:id="rId88"/>
    <p:sldId id="815" r:id="rId89"/>
    <p:sldId id="819" r:id="rId90"/>
    <p:sldId id="820" r:id="rId91"/>
    <p:sldId id="821" r:id="rId92"/>
    <p:sldId id="822" r:id="rId93"/>
    <p:sldId id="823" r:id="rId94"/>
    <p:sldId id="824" r:id="rId95"/>
    <p:sldId id="825" r:id="rId96"/>
    <p:sldId id="816" r:id="rId97"/>
    <p:sldId id="817" r:id="rId98"/>
    <p:sldId id="826" r:id="rId99"/>
    <p:sldId id="827" r:id="rId100"/>
    <p:sldId id="828" r:id="rId101"/>
    <p:sldId id="829" r:id="rId102"/>
    <p:sldId id="830" r:id="rId103"/>
    <p:sldId id="831" r:id="rId104"/>
    <p:sldId id="717" r:id="rId105"/>
    <p:sldId id="718" r:id="rId106"/>
    <p:sldId id="719" r:id="rId107"/>
    <p:sldId id="754" r:id="rId108"/>
    <p:sldId id="720" r:id="rId109"/>
    <p:sldId id="721" r:id="rId110"/>
    <p:sldId id="722" r:id="rId111"/>
    <p:sldId id="723" r:id="rId112"/>
    <p:sldId id="724" r:id="rId113"/>
    <p:sldId id="725" r:id="rId114"/>
    <p:sldId id="726" r:id="rId115"/>
    <p:sldId id="727" r:id="rId116"/>
    <p:sldId id="728" r:id="rId117"/>
    <p:sldId id="729" r:id="rId118"/>
    <p:sldId id="730" r:id="rId119"/>
    <p:sldId id="736" r:id="rId120"/>
    <p:sldId id="735" r:id="rId121"/>
    <p:sldId id="737" r:id="rId122"/>
    <p:sldId id="731" r:id="rId123"/>
    <p:sldId id="738" r:id="rId124"/>
    <p:sldId id="740" r:id="rId125"/>
    <p:sldId id="739" r:id="rId126"/>
    <p:sldId id="732" r:id="rId127"/>
    <p:sldId id="742" r:id="rId128"/>
    <p:sldId id="743" r:id="rId129"/>
    <p:sldId id="744" r:id="rId130"/>
    <p:sldId id="741" r:id="rId131"/>
    <p:sldId id="746" r:id="rId132"/>
    <p:sldId id="845" r:id="rId133"/>
    <p:sldId id="747" r:id="rId134"/>
    <p:sldId id="748" r:id="rId135"/>
    <p:sldId id="745" r:id="rId136"/>
    <p:sldId id="749" r:id="rId137"/>
    <p:sldId id="750" r:id="rId138"/>
    <p:sldId id="751" r:id="rId139"/>
    <p:sldId id="733" r:id="rId140"/>
    <p:sldId id="734" r:id="rId141"/>
    <p:sldId id="752" r:id="rId142"/>
    <p:sldId id="753" r:id="rId143"/>
    <p:sldId id="586" r:id="rId144"/>
    <p:sldId id="587" r:id="rId145"/>
    <p:sldId id="588" r:id="rId146"/>
    <p:sldId id="589" r:id="rId147"/>
    <p:sldId id="590" r:id="rId148"/>
    <p:sldId id="591" r:id="rId149"/>
    <p:sldId id="592" r:id="rId150"/>
    <p:sldId id="846" r:id="rId151"/>
    <p:sldId id="593" r:id="rId152"/>
    <p:sldId id="595" r:id="rId153"/>
    <p:sldId id="594" r:id="rId154"/>
    <p:sldId id="596" r:id="rId155"/>
    <p:sldId id="623" r:id="rId156"/>
    <p:sldId id="597" r:id="rId157"/>
    <p:sldId id="598" r:id="rId158"/>
    <p:sldId id="624" r:id="rId159"/>
    <p:sldId id="625" r:id="rId160"/>
    <p:sldId id="633" r:id="rId161"/>
    <p:sldId id="634" r:id="rId162"/>
    <p:sldId id="635" r:id="rId163"/>
    <p:sldId id="636" r:id="rId164"/>
    <p:sldId id="637" r:id="rId165"/>
    <p:sldId id="638" r:id="rId166"/>
    <p:sldId id="639" r:id="rId167"/>
    <p:sldId id="640" r:id="rId168"/>
    <p:sldId id="641" r:id="rId169"/>
    <p:sldId id="642" r:id="rId170"/>
    <p:sldId id="643" r:id="rId171"/>
    <p:sldId id="560" r:id="rId172"/>
    <p:sldId id="561" r:id="rId17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38CF0A15-5995-47D5-89F7-7066E8618130}">
          <p14:sldIdLst>
            <p14:sldId id="516"/>
            <p14:sldId id="423"/>
            <p14:sldId id="514"/>
            <p14:sldId id="483"/>
            <p14:sldId id="522"/>
            <p14:sldId id="523"/>
            <p14:sldId id="524"/>
            <p14:sldId id="525"/>
            <p14:sldId id="526"/>
            <p14:sldId id="527"/>
            <p14:sldId id="528"/>
            <p14:sldId id="529"/>
            <p14:sldId id="425"/>
            <p14:sldId id="760"/>
            <p14:sldId id="761"/>
            <p14:sldId id="762"/>
            <p14:sldId id="763"/>
            <p14:sldId id="755"/>
            <p14:sldId id="756"/>
            <p14:sldId id="757"/>
            <p14:sldId id="758"/>
            <p14:sldId id="484"/>
            <p14:sldId id="759"/>
            <p14:sldId id="764"/>
            <p14:sldId id="765"/>
            <p14:sldId id="766"/>
            <p14:sldId id="767"/>
            <p14:sldId id="768"/>
            <p14:sldId id="832"/>
            <p14:sldId id="833"/>
            <p14:sldId id="771"/>
            <p14:sldId id="772"/>
            <p14:sldId id="773"/>
            <p14:sldId id="774"/>
            <p14:sldId id="775"/>
            <p14:sldId id="776"/>
            <p14:sldId id="777"/>
            <p14:sldId id="778"/>
            <p14:sldId id="779"/>
            <p14:sldId id="780"/>
            <p14:sldId id="781"/>
            <p14:sldId id="782"/>
            <p14:sldId id="783"/>
            <p14:sldId id="784"/>
            <p14:sldId id="785"/>
            <p14:sldId id="787"/>
            <p14:sldId id="788"/>
            <p14:sldId id="789"/>
            <p14:sldId id="790"/>
            <p14:sldId id="834"/>
            <p14:sldId id="791"/>
            <p14:sldId id="835"/>
            <p14:sldId id="836"/>
            <p14:sldId id="793"/>
            <p14:sldId id="794"/>
            <p14:sldId id="795"/>
            <p14:sldId id="796"/>
            <p14:sldId id="797"/>
            <p14:sldId id="798"/>
            <p14:sldId id="799"/>
            <p14:sldId id="800"/>
            <p14:sldId id="801"/>
            <p14:sldId id="802"/>
            <p14:sldId id="803"/>
            <p14:sldId id="804"/>
            <p14:sldId id="805"/>
            <p14:sldId id="806"/>
            <p14:sldId id="807"/>
            <p14:sldId id="837"/>
            <p14:sldId id="808"/>
            <p14:sldId id="838"/>
            <p14:sldId id="809"/>
            <p14:sldId id="810"/>
            <p14:sldId id="811"/>
            <p14:sldId id="839"/>
            <p14:sldId id="812"/>
            <p14:sldId id="840"/>
            <p14:sldId id="813"/>
            <p14:sldId id="841"/>
            <p14:sldId id="814"/>
            <p14:sldId id="842"/>
            <p14:sldId id="844"/>
            <p14:sldId id="843"/>
            <p14:sldId id="815"/>
            <p14:sldId id="819"/>
            <p14:sldId id="820"/>
            <p14:sldId id="821"/>
            <p14:sldId id="822"/>
            <p14:sldId id="823"/>
            <p14:sldId id="824"/>
            <p14:sldId id="825"/>
            <p14:sldId id="816"/>
            <p14:sldId id="817"/>
            <p14:sldId id="826"/>
            <p14:sldId id="827"/>
            <p14:sldId id="828"/>
            <p14:sldId id="829"/>
            <p14:sldId id="830"/>
            <p14:sldId id="831"/>
            <p14:sldId id="717"/>
            <p14:sldId id="718"/>
            <p14:sldId id="719"/>
            <p14:sldId id="754"/>
            <p14:sldId id="720"/>
            <p14:sldId id="721"/>
            <p14:sldId id="722"/>
            <p14:sldId id="723"/>
            <p14:sldId id="724"/>
            <p14:sldId id="725"/>
            <p14:sldId id="726"/>
            <p14:sldId id="727"/>
            <p14:sldId id="728"/>
            <p14:sldId id="729"/>
            <p14:sldId id="730"/>
            <p14:sldId id="736"/>
            <p14:sldId id="735"/>
            <p14:sldId id="737"/>
            <p14:sldId id="731"/>
            <p14:sldId id="738"/>
            <p14:sldId id="740"/>
            <p14:sldId id="739"/>
            <p14:sldId id="732"/>
            <p14:sldId id="742"/>
            <p14:sldId id="743"/>
            <p14:sldId id="744"/>
            <p14:sldId id="741"/>
            <p14:sldId id="746"/>
            <p14:sldId id="845"/>
            <p14:sldId id="747"/>
            <p14:sldId id="748"/>
            <p14:sldId id="745"/>
            <p14:sldId id="749"/>
            <p14:sldId id="750"/>
            <p14:sldId id="751"/>
            <p14:sldId id="733"/>
            <p14:sldId id="734"/>
            <p14:sldId id="752"/>
            <p14:sldId id="753"/>
            <p14:sldId id="586"/>
            <p14:sldId id="587"/>
            <p14:sldId id="588"/>
            <p14:sldId id="589"/>
            <p14:sldId id="590"/>
            <p14:sldId id="591"/>
            <p14:sldId id="592"/>
            <p14:sldId id="846"/>
            <p14:sldId id="593"/>
            <p14:sldId id="595"/>
            <p14:sldId id="594"/>
            <p14:sldId id="596"/>
            <p14:sldId id="623"/>
            <p14:sldId id="597"/>
            <p14:sldId id="598"/>
            <p14:sldId id="624"/>
            <p14:sldId id="625"/>
            <p14:sldId id="633"/>
            <p14:sldId id="634"/>
            <p14:sldId id="635"/>
            <p14:sldId id="636"/>
            <p14:sldId id="637"/>
            <p14:sldId id="638"/>
            <p14:sldId id="639"/>
            <p14:sldId id="640"/>
            <p14:sldId id="641"/>
            <p14:sldId id="642"/>
            <p14:sldId id="643"/>
            <p14:sldId id="560"/>
            <p14:sldId id="561"/>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271F3B8A-A9E5-EB57-1C2C-6AFCD7FE29FC}" name="Aisha Bacaraman" initials="AB" userId="0bc1f7eacd4fa7b0" providerId="Windows Live"/>
  <p188:author id="{1A47B9A2-A2AA-D7B7-CE20-A565F8DB0756}" name="169" initials="1" userId="169" providerId="None"/>
  <p188:author id="{06451FB0-331A-01F8-DF45-1460D3837FF7}" name="Jose Dante Dela Merced" initials="JDDM" userId="S::dansen@compliantlearningresources.com.au::f0cb5b77-5279-486c-84bc-7f41d2a0a5e9"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DC58D"/>
    <a:srgbClr val="4BC174"/>
    <a:srgbClr val="48BB4F"/>
    <a:srgbClr val="54CCCD"/>
    <a:srgbClr val="EBEBEB"/>
    <a:srgbClr val="2E2E2E"/>
    <a:srgbClr val="50C8A7"/>
    <a:srgbClr val="55C3CF"/>
    <a:srgbClr val="70AD47"/>
    <a:srgbClr val="1C96D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049BA43-9303-4CC8-9CA7-392174F708FC}" v="2" dt="2023-04-16T03:19:04.50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3" d="100"/>
          <a:sy n="83" d="100"/>
        </p:scale>
        <p:origin x="629" y="53"/>
      </p:cViewPr>
      <p:guideLst>
        <p:guide orient="horz" pos="2160"/>
        <p:guide pos="3840"/>
      </p:guideLst>
    </p:cSldViewPr>
  </p:slid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2.xml"/><Relationship Id="rId21" Type="http://schemas.openxmlformats.org/officeDocument/2006/relationships/slide" Target="slides/slide16.xml"/><Relationship Id="rId42" Type="http://schemas.openxmlformats.org/officeDocument/2006/relationships/slide" Target="slides/slide37.xml"/><Relationship Id="rId63" Type="http://schemas.openxmlformats.org/officeDocument/2006/relationships/slide" Target="slides/slide58.xml"/><Relationship Id="rId84" Type="http://schemas.openxmlformats.org/officeDocument/2006/relationships/slide" Target="slides/slide79.xml"/><Relationship Id="rId138" Type="http://schemas.openxmlformats.org/officeDocument/2006/relationships/slide" Target="slides/slide133.xml"/><Relationship Id="rId159" Type="http://schemas.openxmlformats.org/officeDocument/2006/relationships/slide" Target="slides/slide154.xml"/><Relationship Id="rId170" Type="http://schemas.openxmlformats.org/officeDocument/2006/relationships/slide" Target="slides/slide165.xml"/><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53" Type="http://schemas.openxmlformats.org/officeDocument/2006/relationships/slide" Target="slides/slide48.xml"/><Relationship Id="rId74" Type="http://schemas.openxmlformats.org/officeDocument/2006/relationships/slide" Target="slides/slide69.xml"/><Relationship Id="rId128" Type="http://schemas.openxmlformats.org/officeDocument/2006/relationships/slide" Target="slides/slide123.xml"/><Relationship Id="rId149" Type="http://schemas.openxmlformats.org/officeDocument/2006/relationships/slide" Target="slides/slide144.xml"/><Relationship Id="rId5" Type="http://schemas.openxmlformats.org/officeDocument/2006/relationships/slideMaster" Target="slideMasters/slideMaster2.xml"/><Relationship Id="rId95" Type="http://schemas.openxmlformats.org/officeDocument/2006/relationships/slide" Target="slides/slide90.xml"/><Relationship Id="rId160" Type="http://schemas.openxmlformats.org/officeDocument/2006/relationships/slide" Target="slides/slide155.xml"/><Relationship Id="rId181" Type="http://schemas.microsoft.com/office/2018/10/relationships/authors" Target="authors.xml"/><Relationship Id="rId22" Type="http://schemas.openxmlformats.org/officeDocument/2006/relationships/slide" Target="slides/slide17.xml"/><Relationship Id="rId43" Type="http://schemas.openxmlformats.org/officeDocument/2006/relationships/slide" Target="slides/slide38.xml"/><Relationship Id="rId64" Type="http://schemas.openxmlformats.org/officeDocument/2006/relationships/slide" Target="slides/slide59.xml"/><Relationship Id="rId118" Type="http://schemas.openxmlformats.org/officeDocument/2006/relationships/slide" Target="slides/slide113.xml"/><Relationship Id="rId139" Type="http://schemas.openxmlformats.org/officeDocument/2006/relationships/slide" Target="slides/slide134.xml"/><Relationship Id="rId85" Type="http://schemas.openxmlformats.org/officeDocument/2006/relationships/slide" Target="slides/slide80.xml"/><Relationship Id="rId150" Type="http://schemas.openxmlformats.org/officeDocument/2006/relationships/slide" Target="slides/slide145.xml"/><Relationship Id="rId171" Type="http://schemas.openxmlformats.org/officeDocument/2006/relationships/slide" Target="slides/slide166.xml"/><Relationship Id="rId12" Type="http://schemas.openxmlformats.org/officeDocument/2006/relationships/slide" Target="slides/slide7.xml"/><Relationship Id="rId33" Type="http://schemas.openxmlformats.org/officeDocument/2006/relationships/slide" Target="slides/slide28.xml"/><Relationship Id="rId108" Type="http://schemas.openxmlformats.org/officeDocument/2006/relationships/slide" Target="slides/slide103.xml"/><Relationship Id="rId129" Type="http://schemas.openxmlformats.org/officeDocument/2006/relationships/slide" Target="slides/slide124.xml"/><Relationship Id="rId54" Type="http://schemas.openxmlformats.org/officeDocument/2006/relationships/slide" Target="slides/slide49.xml"/><Relationship Id="rId75" Type="http://schemas.openxmlformats.org/officeDocument/2006/relationships/slide" Target="slides/slide70.xml"/><Relationship Id="rId96" Type="http://schemas.openxmlformats.org/officeDocument/2006/relationships/slide" Target="slides/slide91.xml"/><Relationship Id="rId140" Type="http://schemas.openxmlformats.org/officeDocument/2006/relationships/slide" Target="slides/slide135.xml"/><Relationship Id="rId161" Type="http://schemas.openxmlformats.org/officeDocument/2006/relationships/slide" Target="slides/slide156.xml"/><Relationship Id="rId6" Type="http://schemas.openxmlformats.org/officeDocument/2006/relationships/slide" Target="slides/slide1.xml"/><Relationship Id="rId23" Type="http://schemas.openxmlformats.org/officeDocument/2006/relationships/slide" Target="slides/slide18.xml"/><Relationship Id="rId119" Type="http://schemas.openxmlformats.org/officeDocument/2006/relationships/slide" Target="slides/slide114.xml"/><Relationship Id="rId44" Type="http://schemas.openxmlformats.org/officeDocument/2006/relationships/slide" Target="slides/slide39.xml"/><Relationship Id="rId60" Type="http://schemas.openxmlformats.org/officeDocument/2006/relationships/slide" Target="slides/slide55.xml"/><Relationship Id="rId65" Type="http://schemas.openxmlformats.org/officeDocument/2006/relationships/slide" Target="slides/slide60.xml"/><Relationship Id="rId81" Type="http://schemas.openxmlformats.org/officeDocument/2006/relationships/slide" Target="slides/slide76.xml"/><Relationship Id="rId86" Type="http://schemas.openxmlformats.org/officeDocument/2006/relationships/slide" Target="slides/slide81.xml"/><Relationship Id="rId130" Type="http://schemas.openxmlformats.org/officeDocument/2006/relationships/slide" Target="slides/slide125.xml"/><Relationship Id="rId135" Type="http://schemas.openxmlformats.org/officeDocument/2006/relationships/slide" Target="slides/slide130.xml"/><Relationship Id="rId151" Type="http://schemas.openxmlformats.org/officeDocument/2006/relationships/slide" Target="slides/slide146.xml"/><Relationship Id="rId156" Type="http://schemas.openxmlformats.org/officeDocument/2006/relationships/slide" Target="slides/slide151.xml"/><Relationship Id="rId177" Type="http://schemas.openxmlformats.org/officeDocument/2006/relationships/theme" Target="theme/theme1.xml"/><Relationship Id="rId172" Type="http://schemas.openxmlformats.org/officeDocument/2006/relationships/slide" Target="slides/slide167.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slide" Target="slides/slide10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120" Type="http://schemas.openxmlformats.org/officeDocument/2006/relationships/slide" Target="slides/slide115.xml"/><Relationship Id="rId125" Type="http://schemas.openxmlformats.org/officeDocument/2006/relationships/slide" Target="slides/slide120.xml"/><Relationship Id="rId141" Type="http://schemas.openxmlformats.org/officeDocument/2006/relationships/slide" Target="slides/slide136.xml"/><Relationship Id="rId146" Type="http://schemas.openxmlformats.org/officeDocument/2006/relationships/slide" Target="slides/slide141.xml"/><Relationship Id="rId167" Type="http://schemas.openxmlformats.org/officeDocument/2006/relationships/slide" Target="slides/slide162.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162" Type="http://schemas.openxmlformats.org/officeDocument/2006/relationships/slide" Target="slides/slide157.xml"/><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15" Type="http://schemas.openxmlformats.org/officeDocument/2006/relationships/slide" Target="slides/slide110.xml"/><Relationship Id="rId131" Type="http://schemas.openxmlformats.org/officeDocument/2006/relationships/slide" Target="slides/slide126.xml"/><Relationship Id="rId136" Type="http://schemas.openxmlformats.org/officeDocument/2006/relationships/slide" Target="slides/slide131.xml"/><Relationship Id="rId157" Type="http://schemas.openxmlformats.org/officeDocument/2006/relationships/slide" Target="slides/slide152.xml"/><Relationship Id="rId178" Type="http://schemas.openxmlformats.org/officeDocument/2006/relationships/tableStyles" Target="tableStyles.xml"/><Relationship Id="rId61" Type="http://schemas.openxmlformats.org/officeDocument/2006/relationships/slide" Target="slides/slide56.xml"/><Relationship Id="rId82" Type="http://schemas.openxmlformats.org/officeDocument/2006/relationships/slide" Target="slides/slide77.xml"/><Relationship Id="rId152" Type="http://schemas.openxmlformats.org/officeDocument/2006/relationships/slide" Target="slides/slide147.xml"/><Relationship Id="rId173" Type="http://schemas.openxmlformats.org/officeDocument/2006/relationships/slide" Target="slides/slide168.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126" Type="http://schemas.openxmlformats.org/officeDocument/2006/relationships/slide" Target="slides/slide121.xml"/><Relationship Id="rId147" Type="http://schemas.openxmlformats.org/officeDocument/2006/relationships/slide" Target="slides/slide142.xml"/><Relationship Id="rId168" Type="http://schemas.openxmlformats.org/officeDocument/2006/relationships/slide" Target="slides/slide163.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121" Type="http://schemas.openxmlformats.org/officeDocument/2006/relationships/slide" Target="slides/slide116.xml"/><Relationship Id="rId142" Type="http://schemas.openxmlformats.org/officeDocument/2006/relationships/slide" Target="slides/slide137.xml"/><Relationship Id="rId163" Type="http://schemas.openxmlformats.org/officeDocument/2006/relationships/slide" Target="slides/slide158.xml"/><Relationship Id="rId3" Type="http://schemas.openxmlformats.org/officeDocument/2006/relationships/customXml" Target="../customXml/item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116" Type="http://schemas.openxmlformats.org/officeDocument/2006/relationships/slide" Target="slides/slide111.xml"/><Relationship Id="rId137" Type="http://schemas.openxmlformats.org/officeDocument/2006/relationships/slide" Target="slides/slide132.xml"/><Relationship Id="rId158" Type="http://schemas.openxmlformats.org/officeDocument/2006/relationships/slide" Target="slides/slide153.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88" Type="http://schemas.openxmlformats.org/officeDocument/2006/relationships/slide" Target="slides/slide83.xml"/><Relationship Id="rId111" Type="http://schemas.openxmlformats.org/officeDocument/2006/relationships/slide" Target="slides/slide106.xml"/><Relationship Id="rId132" Type="http://schemas.openxmlformats.org/officeDocument/2006/relationships/slide" Target="slides/slide127.xml"/><Relationship Id="rId153" Type="http://schemas.openxmlformats.org/officeDocument/2006/relationships/slide" Target="slides/slide148.xml"/><Relationship Id="rId174" Type="http://schemas.openxmlformats.org/officeDocument/2006/relationships/notesMaster" Target="notesMasters/notesMaster1.xml"/><Relationship Id="rId179" Type="http://schemas.microsoft.com/office/2016/11/relationships/changesInfo" Target="changesInfos/changesInfo1.xml"/><Relationship Id="rId15" Type="http://schemas.openxmlformats.org/officeDocument/2006/relationships/slide" Target="slides/slide10.xml"/><Relationship Id="rId36" Type="http://schemas.openxmlformats.org/officeDocument/2006/relationships/slide" Target="slides/slide31.xml"/><Relationship Id="rId57" Type="http://schemas.openxmlformats.org/officeDocument/2006/relationships/slide" Target="slides/slide52.xml"/><Relationship Id="rId106" Type="http://schemas.openxmlformats.org/officeDocument/2006/relationships/slide" Target="slides/slide101.xml"/><Relationship Id="rId127" Type="http://schemas.openxmlformats.org/officeDocument/2006/relationships/slide" Target="slides/slide122.xml"/><Relationship Id="rId10" Type="http://schemas.openxmlformats.org/officeDocument/2006/relationships/slide" Target="slides/slide5.xml"/><Relationship Id="rId31" Type="http://schemas.openxmlformats.org/officeDocument/2006/relationships/slide" Target="slides/slide26.xml"/><Relationship Id="rId52" Type="http://schemas.openxmlformats.org/officeDocument/2006/relationships/slide" Target="slides/slide47.xml"/><Relationship Id="rId73" Type="http://schemas.openxmlformats.org/officeDocument/2006/relationships/slide" Target="slides/slide68.xml"/><Relationship Id="rId78" Type="http://schemas.openxmlformats.org/officeDocument/2006/relationships/slide" Target="slides/slide73.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122" Type="http://schemas.openxmlformats.org/officeDocument/2006/relationships/slide" Target="slides/slide117.xml"/><Relationship Id="rId143" Type="http://schemas.openxmlformats.org/officeDocument/2006/relationships/slide" Target="slides/slide138.xml"/><Relationship Id="rId148" Type="http://schemas.openxmlformats.org/officeDocument/2006/relationships/slide" Target="slides/slide143.xml"/><Relationship Id="rId164" Type="http://schemas.openxmlformats.org/officeDocument/2006/relationships/slide" Target="slides/slide159.xml"/><Relationship Id="rId169" Type="http://schemas.openxmlformats.org/officeDocument/2006/relationships/slide" Target="slides/slide164.xml"/><Relationship Id="rId4" Type="http://schemas.openxmlformats.org/officeDocument/2006/relationships/slideMaster" Target="slideMasters/slideMaster1.xml"/><Relationship Id="rId9" Type="http://schemas.openxmlformats.org/officeDocument/2006/relationships/slide" Target="slides/slide4.xml"/><Relationship Id="rId180" Type="http://schemas.microsoft.com/office/2015/10/relationships/revisionInfo" Target="revisionInfo.xml"/><Relationship Id="rId26" Type="http://schemas.openxmlformats.org/officeDocument/2006/relationships/slide" Target="slides/slide21.xml"/><Relationship Id="rId47" Type="http://schemas.openxmlformats.org/officeDocument/2006/relationships/slide" Target="slides/slide42.xml"/><Relationship Id="rId68" Type="http://schemas.openxmlformats.org/officeDocument/2006/relationships/slide" Target="slides/slide63.xml"/><Relationship Id="rId89" Type="http://schemas.openxmlformats.org/officeDocument/2006/relationships/slide" Target="slides/slide84.xml"/><Relationship Id="rId112" Type="http://schemas.openxmlformats.org/officeDocument/2006/relationships/slide" Target="slides/slide107.xml"/><Relationship Id="rId133" Type="http://schemas.openxmlformats.org/officeDocument/2006/relationships/slide" Target="slides/slide128.xml"/><Relationship Id="rId154" Type="http://schemas.openxmlformats.org/officeDocument/2006/relationships/slide" Target="slides/slide149.xml"/><Relationship Id="rId175" Type="http://schemas.openxmlformats.org/officeDocument/2006/relationships/presProps" Target="presProps.xml"/><Relationship Id="rId16" Type="http://schemas.openxmlformats.org/officeDocument/2006/relationships/slide" Target="slides/slide11.xml"/><Relationship Id="rId37" Type="http://schemas.openxmlformats.org/officeDocument/2006/relationships/slide" Target="slides/slide32.xml"/><Relationship Id="rId58" Type="http://schemas.openxmlformats.org/officeDocument/2006/relationships/slide" Target="slides/slide53.xml"/><Relationship Id="rId79" Type="http://schemas.openxmlformats.org/officeDocument/2006/relationships/slide" Target="slides/slide74.xml"/><Relationship Id="rId102" Type="http://schemas.openxmlformats.org/officeDocument/2006/relationships/slide" Target="slides/slide97.xml"/><Relationship Id="rId123" Type="http://schemas.openxmlformats.org/officeDocument/2006/relationships/slide" Target="slides/slide118.xml"/><Relationship Id="rId144" Type="http://schemas.openxmlformats.org/officeDocument/2006/relationships/slide" Target="slides/slide139.xml"/><Relationship Id="rId90" Type="http://schemas.openxmlformats.org/officeDocument/2006/relationships/slide" Target="slides/slide85.xml"/><Relationship Id="rId165" Type="http://schemas.openxmlformats.org/officeDocument/2006/relationships/slide" Target="slides/slide160.xml"/><Relationship Id="rId27" Type="http://schemas.openxmlformats.org/officeDocument/2006/relationships/slide" Target="slides/slide22.xml"/><Relationship Id="rId48" Type="http://schemas.openxmlformats.org/officeDocument/2006/relationships/slide" Target="slides/slide43.xml"/><Relationship Id="rId69" Type="http://schemas.openxmlformats.org/officeDocument/2006/relationships/slide" Target="slides/slide64.xml"/><Relationship Id="rId113" Type="http://schemas.openxmlformats.org/officeDocument/2006/relationships/slide" Target="slides/slide108.xml"/><Relationship Id="rId134" Type="http://schemas.openxmlformats.org/officeDocument/2006/relationships/slide" Target="slides/slide129.xml"/><Relationship Id="rId80" Type="http://schemas.openxmlformats.org/officeDocument/2006/relationships/slide" Target="slides/slide75.xml"/><Relationship Id="rId155" Type="http://schemas.openxmlformats.org/officeDocument/2006/relationships/slide" Target="slides/slide150.xml"/><Relationship Id="rId176" Type="http://schemas.openxmlformats.org/officeDocument/2006/relationships/viewProps" Target="viewProps.xml"/><Relationship Id="rId17" Type="http://schemas.openxmlformats.org/officeDocument/2006/relationships/slide" Target="slides/slide12.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24" Type="http://schemas.openxmlformats.org/officeDocument/2006/relationships/slide" Target="slides/slide119.xml"/><Relationship Id="rId70" Type="http://schemas.openxmlformats.org/officeDocument/2006/relationships/slide" Target="slides/slide65.xml"/><Relationship Id="rId91" Type="http://schemas.openxmlformats.org/officeDocument/2006/relationships/slide" Target="slides/slide86.xml"/><Relationship Id="rId145" Type="http://schemas.openxmlformats.org/officeDocument/2006/relationships/slide" Target="slides/slide140.xml"/><Relationship Id="rId166" Type="http://schemas.openxmlformats.org/officeDocument/2006/relationships/slide" Target="slides/slide161.xml"/><Relationship Id="rId1" Type="http://schemas.openxmlformats.org/officeDocument/2006/relationships/customXml" Target="../customXml/item1.xml"/><Relationship Id="rId28" Type="http://schemas.openxmlformats.org/officeDocument/2006/relationships/slide" Target="slides/slide23.xml"/><Relationship Id="rId49" Type="http://schemas.openxmlformats.org/officeDocument/2006/relationships/slide" Target="slides/slide44.xml"/><Relationship Id="rId114" Type="http://schemas.openxmlformats.org/officeDocument/2006/relationships/slide" Target="slides/slide109.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hantzhen Cornelio" userId="57c3f3bd-a599-48b9-ac26-ea90c7792ae7" providerId="ADAL" clId="{BB503505-496E-4C16-9CCC-9B329D403849}"/>
    <pc:docChg chg="undo custSel addSld delSld modSld sldOrd modSection">
      <pc:chgData name="Jhantzhen Cornelio" userId="57c3f3bd-a599-48b9-ac26-ea90c7792ae7" providerId="ADAL" clId="{BB503505-496E-4C16-9CCC-9B329D403849}" dt="2022-12-13T07:29:26.998" v="248" actId="20577"/>
      <pc:docMkLst>
        <pc:docMk/>
      </pc:docMkLst>
      <pc:sldChg chg="delSp modSp add mod">
        <pc:chgData name="Jhantzhen Cornelio" userId="57c3f3bd-a599-48b9-ac26-ea90c7792ae7" providerId="ADAL" clId="{BB503505-496E-4C16-9CCC-9B329D403849}" dt="2022-12-13T07:29:26.998" v="248" actId="20577"/>
        <pc:sldMkLst>
          <pc:docMk/>
          <pc:sldMk cId="3911293903" sldId="484"/>
        </pc:sldMkLst>
        <pc:spChg chg="mod">
          <ac:chgData name="Jhantzhen Cornelio" userId="57c3f3bd-a599-48b9-ac26-ea90c7792ae7" providerId="ADAL" clId="{BB503505-496E-4C16-9CCC-9B329D403849}" dt="2022-12-13T07:14:10.812" v="193" actId="20577"/>
          <ac:spMkLst>
            <pc:docMk/>
            <pc:sldMk cId="3911293903" sldId="484"/>
            <ac:spMk id="2" creationId="{70AB3EF6-BB7D-4D73-9C21-731770A78952}"/>
          </ac:spMkLst>
        </pc:spChg>
        <pc:spChg chg="mod">
          <ac:chgData name="Jhantzhen Cornelio" userId="57c3f3bd-a599-48b9-ac26-ea90c7792ae7" providerId="ADAL" clId="{BB503505-496E-4C16-9CCC-9B329D403849}" dt="2022-12-13T07:29:26.998" v="248" actId="20577"/>
          <ac:spMkLst>
            <pc:docMk/>
            <pc:sldMk cId="3911293903" sldId="484"/>
            <ac:spMk id="3" creationId="{042D9E7B-D1BB-4A59-8D12-11E6C2FA55AC}"/>
          </ac:spMkLst>
        </pc:spChg>
        <pc:picChg chg="del mod">
          <ac:chgData name="Jhantzhen Cornelio" userId="57c3f3bd-a599-48b9-ac26-ea90c7792ae7" providerId="ADAL" clId="{BB503505-496E-4C16-9CCC-9B329D403849}" dt="2022-12-13T07:15:39.228" v="232" actId="478"/>
          <ac:picMkLst>
            <pc:docMk/>
            <pc:sldMk cId="3911293903" sldId="484"/>
            <ac:picMk id="8" creationId="{026C87C2-3EAA-4B27-BF59-5424AE337E7B}"/>
          </ac:picMkLst>
        </pc:picChg>
      </pc:sldChg>
      <pc:sldChg chg="modSp mod ord">
        <pc:chgData name="Jhantzhen Cornelio" userId="57c3f3bd-a599-48b9-ac26-ea90c7792ae7" providerId="ADAL" clId="{BB503505-496E-4C16-9CCC-9B329D403849}" dt="2022-12-13T07:11:13.055" v="121"/>
        <pc:sldMkLst>
          <pc:docMk/>
          <pc:sldMk cId="2474872708" sldId="486"/>
        </pc:sldMkLst>
        <pc:spChg chg="mod">
          <ac:chgData name="Jhantzhen Cornelio" userId="57c3f3bd-a599-48b9-ac26-ea90c7792ae7" providerId="ADAL" clId="{BB503505-496E-4C16-9CCC-9B329D403849}" dt="2022-12-13T07:10:12.402" v="118" actId="20577"/>
          <ac:spMkLst>
            <pc:docMk/>
            <pc:sldMk cId="2474872708" sldId="486"/>
            <ac:spMk id="2" creationId="{0631258E-42A2-4A96-A264-9BF3D41554F8}"/>
          </ac:spMkLst>
        </pc:spChg>
      </pc:sldChg>
      <pc:sldChg chg="modSp mod">
        <pc:chgData name="Jhantzhen Cornelio" userId="57c3f3bd-a599-48b9-ac26-ea90c7792ae7" providerId="ADAL" clId="{BB503505-496E-4C16-9CCC-9B329D403849}" dt="2022-12-13T07:08:12.150" v="0" actId="20577"/>
        <pc:sldMkLst>
          <pc:docMk/>
          <pc:sldMk cId="3239263758" sldId="550"/>
        </pc:sldMkLst>
        <pc:spChg chg="mod">
          <ac:chgData name="Jhantzhen Cornelio" userId="57c3f3bd-a599-48b9-ac26-ea90c7792ae7" providerId="ADAL" clId="{BB503505-496E-4C16-9CCC-9B329D403849}" dt="2022-12-13T07:08:12.150" v="0" actId="20577"/>
          <ac:spMkLst>
            <pc:docMk/>
            <pc:sldMk cId="3239263758" sldId="550"/>
            <ac:spMk id="3" creationId="{042D9E7B-D1BB-4A59-8D12-11E6C2FA55AC}"/>
          </ac:spMkLst>
        </pc:spChg>
      </pc:sldChg>
      <pc:sldChg chg="modSp add mod">
        <pc:chgData name="Jhantzhen Cornelio" userId="57c3f3bd-a599-48b9-ac26-ea90c7792ae7" providerId="ADAL" clId="{BB503505-496E-4C16-9CCC-9B329D403849}" dt="2022-12-13T07:12:59.642" v="129" actId="20577"/>
        <pc:sldMkLst>
          <pc:docMk/>
          <pc:sldMk cId="714558592" sldId="755"/>
        </pc:sldMkLst>
        <pc:spChg chg="mod">
          <ac:chgData name="Jhantzhen Cornelio" userId="57c3f3bd-a599-48b9-ac26-ea90c7792ae7" providerId="ADAL" clId="{BB503505-496E-4C16-9CCC-9B329D403849}" dt="2022-12-13T07:12:59.642" v="129" actId="20577"/>
          <ac:spMkLst>
            <pc:docMk/>
            <pc:sldMk cId="714558592" sldId="755"/>
            <ac:spMk id="2" creationId="{0631258E-42A2-4A96-A264-9BF3D41554F8}"/>
          </ac:spMkLst>
        </pc:spChg>
      </pc:sldChg>
      <pc:sldChg chg="modSp add del mod">
        <pc:chgData name="Jhantzhen Cornelio" userId="57c3f3bd-a599-48b9-ac26-ea90c7792ae7" providerId="ADAL" clId="{BB503505-496E-4C16-9CCC-9B329D403849}" dt="2022-12-13T07:11:33.708" v="126" actId="47"/>
        <pc:sldMkLst>
          <pc:docMk/>
          <pc:sldMk cId="1456336479" sldId="755"/>
        </pc:sldMkLst>
        <pc:spChg chg="mod">
          <ac:chgData name="Jhantzhen Cornelio" userId="57c3f3bd-a599-48b9-ac26-ea90c7792ae7" providerId="ADAL" clId="{BB503505-496E-4C16-9CCC-9B329D403849}" dt="2022-12-13T07:11:32.680" v="125" actId="20577"/>
          <ac:spMkLst>
            <pc:docMk/>
            <pc:sldMk cId="1456336479" sldId="755"/>
            <ac:spMk id="2" creationId="{0631258E-42A2-4A96-A264-9BF3D41554F8}"/>
          </ac:spMkLst>
        </pc:spChg>
      </pc:sldChg>
      <pc:sldChg chg="modSp add mod">
        <pc:chgData name="Jhantzhen Cornelio" userId="57c3f3bd-a599-48b9-ac26-ea90c7792ae7" providerId="ADAL" clId="{BB503505-496E-4C16-9CCC-9B329D403849}" dt="2022-12-13T07:28:14.170" v="238" actId="20577"/>
        <pc:sldMkLst>
          <pc:docMk/>
          <pc:sldMk cId="3027713084" sldId="756"/>
        </pc:sldMkLst>
        <pc:spChg chg="mod">
          <ac:chgData name="Jhantzhen Cornelio" userId="57c3f3bd-a599-48b9-ac26-ea90c7792ae7" providerId="ADAL" clId="{BB503505-496E-4C16-9CCC-9B329D403849}" dt="2022-12-13T07:28:14.170" v="238" actId="20577"/>
          <ac:spMkLst>
            <pc:docMk/>
            <pc:sldMk cId="3027713084" sldId="756"/>
            <ac:spMk id="2" creationId="{70AB3EF6-BB7D-4D73-9C21-731770A78952}"/>
          </ac:spMkLst>
        </pc:spChg>
      </pc:sldChg>
      <pc:sldChg chg="add">
        <pc:chgData name="Jhantzhen Cornelio" userId="57c3f3bd-a599-48b9-ac26-ea90c7792ae7" providerId="ADAL" clId="{BB503505-496E-4C16-9CCC-9B329D403849}" dt="2022-12-13T07:13:13.553" v="130"/>
        <pc:sldMkLst>
          <pc:docMk/>
          <pc:sldMk cId="1423667063" sldId="757"/>
        </pc:sldMkLst>
      </pc:sldChg>
      <pc:sldChg chg="add">
        <pc:chgData name="Jhantzhen Cornelio" userId="57c3f3bd-a599-48b9-ac26-ea90c7792ae7" providerId="ADAL" clId="{BB503505-496E-4C16-9CCC-9B329D403849}" dt="2022-12-13T07:13:13.553" v="130"/>
        <pc:sldMkLst>
          <pc:docMk/>
          <pc:sldMk cId="3209801953" sldId="758"/>
        </pc:sldMkLst>
      </pc:sldChg>
    </pc:docChg>
  </pc:docChgLst>
  <pc:docChgLst>
    <pc:chgData name="Lei San Agustin" userId="d8299a59-9786-404a-a65b-a702bd7a1468" providerId="ADAL" clId="{4F368754-2B60-4D06-8C38-9CFFF9B70225}"/>
    <pc:docChg chg="mod">
      <pc:chgData name="Lei San Agustin" userId="d8299a59-9786-404a-a65b-a702bd7a1468" providerId="ADAL" clId="{4F368754-2B60-4D06-8C38-9CFFF9B70225}" dt="2023-04-14T00:57:55.944" v="0" actId="33475"/>
      <pc:docMkLst>
        <pc:docMk/>
      </pc:docMkLst>
    </pc:docChg>
  </pc:docChgLst>
  <pc:docChgLst>
    <pc:chgData name="Bea Montenegro" userId="65d3c91a-73e9-4799-becb-247b768c9783" providerId="ADAL" clId="{F7377AC3-5B7E-49BD-9E46-16C13BE7A09C}"/>
    <pc:docChg chg="modSld">
      <pc:chgData name="Bea Montenegro" userId="65d3c91a-73e9-4799-becb-247b768c9783" providerId="ADAL" clId="{F7377AC3-5B7E-49BD-9E46-16C13BE7A09C}" dt="2022-04-08T05:22:12.901" v="0" actId="12385"/>
      <pc:docMkLst>
        <pc:docMk/>
      </pc:docMkLst>
      <pc:sldChg chg="modSp mod">
        <pc:chgData name="Bea Montenegro" userId="65d3c91a-73e9-4799-becb-247b768c9783" providerId="ADAL" clId="{F7377AC3-5B7E-49BD-9E46-16C13BE7A09C}" dt="2022-04-08T05:22:12.901" v="0" actId="12385"/>
        <pc:sldMkLst>
          <pc:docMk/>
          <pc:sldMk cId="2428602200" sldId="709"/>
        </pc:sldMkLst>
        <pc:graphicFrameChg chg="modGraphic">
          <ac:chgData name="Bea Montenegro" userId="65d3c91a-73e9-4799-becb-247b768c9783" providerId="ADAL" clId="{F7377AC3-5B7E-49BD-9E46-16C13BE7A09C}" dt="2022-04-08T05:22:12.901" v="0" actId="12385"/>
          <ac:graphicFrameMkLst>
            <pc:docMk/>
            <pc:sldMk cId="2428602200" sldId="709"/>
            <ac:graphicFrameMk id="4" creationId="{D8473ADE-6F96-4867-A6E7-CB0D71BB5025}"/>
          </ac:graphicFrameMkLst>
        </pc:graphicFrameChg>
      </pc:sldChg>
    </pc:docChg>
  </pc:docChgLst>
  <pc:docChgLst>
    <pc:chgData name="Ayan Daluz" userId="befa8149-c6af-46c9-b27d-15d84abc302f" providerId="ADAL" clId="{7FF38E6A-77A7-4512-8DE6-E155EFF6309A}"/>
    <pc:docChg chg="modSld">
      <pc:chgData name="Ayan Daluz" userId="befa8149-c6af-46c9-b27d-15d84abc302f" providerId="ADAL" clId="{7FF38E6A-77A7-4512-8DE6-E155EFF6309A}" dt="2023-04-13T04:57:43.458" v="1" actId="20577"/>
      <pc:docMkLst>
        <pc:docMk/>
      </pc:docMkLst>
      <pc:sldChg chg="modSp mod">
        <pc:chgData name="Ayan Daluz" userId="befa8149-c6af-46c9-b27d-15d84abc302f" providerId="ADAL" clId="{7FF38E6A-77A7-4512-8DE6-E155EFF6309A}" dt="2023-04-13T04:56:22.761" v="0" actId="20577"/>
        <pc:sldMkLst>
          <pc:docMk/>
          <pc:sldMk cId="714558592" sldId="755"/>
        </pc:sldMkLst>
        <pc:spChg chg="mod">
          <ac:chgData name="Ayan Daluz" userId="befa8149-c6af-46c9-b27d-15d84abc302f" providerId="ADAL" clId="{7FF38E6A-77A7-4512-8DE6-E155EFF6309A}" dt="2023-04-13T04:56:22.761" v="0" actId="20577"/>
          <ac:spMkLst>
            <pc:docMk/>
            <pc:sldMk cId="714558592" sldId="755"/>
            <ac:spMk id="2" creationId="{0631258E-42A2-4A96-A264-9BF3D41554F8}"/>
          </ac:spMkLst>
        </pc:spChg>
      </pc:sldChg>
      <pc:sldChg chg="modSp mod">
        <pc:chgData name="Ayan Daluz" userId="befa8149-c6af-46c9-b27d-15d84abc302f" providerId="ADAL" clId="{7FF38E6A-77A7-4512-8DE6-E155EFF6309A}" dt="2023-04-13T04:57:43.458" v="1" actId="20577"/>
        <pc:sldMkLst>
          <pc:docMk/>
          <pc:sldMk cId="2607162059" sldId="831"/>
        </pc:sldMkLst>
        <pc:spChg chg="mod">
          <ac:chgData name="Ayan Daluz" userId="befa8149-c6af-46c9-b27d-15d84abc302f" providerId="ADAL" clId="{7FF38E6A-77A7-4512-8DE6-E155EFF6309A}" dt="2023-04-13T04:57:43.458" v="1" actId="20577"/>
          <ac:spMkLst>
            <pc:docMk/>
            <pc:sldMk cId="2607162059" sldId="831"/>
            <ac:spMk id="2" creationId="{0631258E-42A2-4A96-A264-9BF3D41554F8}"/>
          </ac:spMkLst>
        </pc:spChg>
      </pc:sldChg>
    </pc:docChg>
  </pc:docChgLst>
  <pc:docChgLst>
    <pc:chgData name="Gaymare Luna" userId="7a21cff5-3a75-4227-be69-6ea1eac8961b" providerId="ADAL" clId="{24C1B763-CB28-4D70-A2D3-4E057ACCC435}"/>
    <pc:docChg chg="undo redo custSel addSld delSld modSld modSection">
      <pc:chgData name="Gaymare Luna" userId="7a21cff5-3a75-4227-be69-6ea1eac8961b" providerId="ADAL" clId="{24C1B763-CB28-4D70-A2D3-4E057ACCC435}" dt="2022-12-22T07:31:21.117" v="3473" actId="47"/>
      <pc:docMkLst>
        <pc:docMk/>
      </pc:docMkLst>
      <pc:sldChg chg="modSp mod">
        <pc:chgData name="Gaymare Luna" userId="7a21cff5-3a75-4227-be69-6ea1eac8961b" providerId="ADAL" clId="{24C1B763-CB28-4D70-A2D3-4E057ACCC435}" dt="2022-12-22T01:08:48.920" v="114" actId="14826"/>
        <pc:sldMkLst>
          <pc:docMk/>
          <pc:sldMk cId="1250537858" sldId="423"/>
        </pc:sldMkLst>
        <pc:spChg chg="mod">
          <ac:chgData name="Gaymare Luna" userId="7a21cff5-3a75-4227-be69-6ea1eac8961b" providerId="ADAL" clId="{24C1B763-CB28-4D70-A2D3-4E057ACCC435}" dt="2022-12-21T23:59:11.996" v="1" actId="20577"/>
          <ac:spMkLst>
            <pc:docMk/>
            <pc:sldMk cId="1250537858" sldId="423"/>
            <ac:spMk id="3" creationId="{6775BCBC-80AD-4BB5-B2F3-2A55BDDB08C4}"/>
          </ac:spMkLst>
        </pc:spChg>
        <pc:picChg chg="mod modCrop">
          <ac:chgData name="Gaymare Luna" userId="7a21cff5-3a75-4227-be69-6ea1eac8961b" providerId="ADAL" clId="{24C1B763-CB28-4D70-A2D3-4E057ACCC435}" dt="2022-12-22T01:08:48.920" v="114" actId="14826"/>
          <ac:picMkLst>
            <pc:docMk/>
            <pc:sldMk cId="1250537858" sldId="423"/>
            <ac:picMk id="7" creationId="{AC7B37C3-4D8C-4733-9D1D-96D03D492423}"/>
          </ac:picMkLst>
        </pc:picChg>
      </pc:sldChg>
      <pc:sldChg chg="modSp">
        <pc:chgData name="Gaymare Luna" userId="7a21cff5-3a75-4227-be69-6ea1eac8961b" providerId="ADAL" clId="{24C1B763-CB28-4D70-A2D3-4E057ACCC435}" dt="2022-12-22T01:02:44.955" v="83" actId="14826"/>
        <pc:sldMkLst>
          <pc:docMk/>
          <pc:sldMk cId="4055469947" sldId="425"/>
        </pc:sldMkLst>
        <pc:picChg chg="mod">
          <ac:chgData name="Gaymare Luna" userId="7a21cff5-3a75-4227-be69-6ea1eac8961b" providerId="ADAL" clId="{24C1B763-CB28-4D70-A2D3-4E057ACCC435}" dt="2022-12-22T01:02:44.955" v="83" actId="14826"/>
          <ac:picMkLst>
            <pc:docMk/>
            <pc:sldMk cId="4055469947" sldId="425"/>
            <ac:picMk id="7" creationId="{0FF72767-8E3C-4A64-873A-FAC465367D06}"/>
          </ac:picMkLst>
        </pc:picChg>
      </pc:sldChg>
      <pc:sldChg chg="modSp mod">
        <pc:chgData name="Gaymare Luna" userId="7a21cff5-3a75-4227-be69-6ea1eac8961b" providerId="ADAL" clId="{24C1B763-CB28-4D70-A2D3-4E057ACCC435}" dt="2022-12-22T01:25:03.320" v="297" actId="20577"/>
        <pc:sldMkLst>
          <pc:docMk/>
          <pc:sldMk cId="3911293903" sldId="484"/>
        </pc:sldMkLst>
        <pc:spChg chg="mod">
          <ac:chgData name="Gaymare Luna" userId="7a21cff5-3a75-4227-be69-6ea1eac8961b" providerId="ADAL" clId="{24C1B763-CB28-4D70-A2D3-4E057ACCC435}" dt="2022-12-22T01:25:03.320" v="297" actId="20577"/>
          <ac:spMkLst>
            <pc:docMk/>
            <pc:sldMk cId="3911293903" sldId="484"/>
            <ac:spMk id="3" creationId="{042D9E7B-D1BB-4A59-8D12-11E6C2FA55AC}"/>
          </ac:spMkLst>
        </pc:spChg>
      </pc:sldChg>
      <pc:sldChg chg="modSp mod">
        <pc:chgData name="Gaymare Luna" userId="7a21cff5-3a75-4227-be69-6ea1eac8961b" providerId="ADAL" clId="{24C1B763-CB28-4D70-A2D3-4E057ACCC435}" dt="2022-12-21T23:59:17.545" v="3"/>
        <pc:sldMkLst>
          <pc:docMk/>
          <pc:sldMk cId="17881144" sldId="514"/>
        </pc:sldMkLst>
        <pc:spChg chg="mod">
          <ac:chgData name="Gaymare Luna" userId="7a21cff5-3a75-4227-be69-6ea1eac8961b" providerId="ADAL" clId="{24C1B763-CB28-4D70-A2D3-4E057ACCC435}" dt="2022-12-21T23:59:17.545" v="3"/>
          <ac:spMkLst>
            <pc:docMk/>
            <pc:sldMk cId="17881144" sldId="514"/>
            <ac:spMk id="3" creationId="{042D9E7B-D1BB-4A59-8D12-11E6C2FA55AC}"/>
          </ac:spMkLst>
        </pc:spChg>
      </pc:sldChg>
      <pc:sldChg chg="del">
        <pc:chgData name="Gaymare Luna" userId="7a21cff5-3a75-4227-be69-6ea1eac8961b" providerId="ADAL" clId="{24C1B763-CB28-4D70-A2D3-4E057ACCC435}" dt="2022-12-22T01:22:17.071" v="235" actId="47"/>
        <pc:sldMkLst>
          <pc:docMk/>
          <pc:sldMk cId="2893474724" sldId="519"/>
        </pc:sldMkLst>
      </pc:sldChg>
      <pc:sldChg chg="modSp mod">
        <pc:chgData name="Gaymare Luna" userId="7a21cff5-3a75-4227-be69-6ea1eac8961b" providerId="ADAL" clId="{24C1B763-CB28-4D70-A2D3-4E057ACCC435}" dt="2022-12-22T00:31:06.491" v="13" actId="20577"/>
        <pc:sldMkLst>
          <pc:docMk/>
          <pc:sldMk cId="3061197347" sldId="522"/>
        </pc:sldMkLst>
        <pc:spChg chg="mod">
          <ac:chgData name="Gaymare Luna" userId="7a21cff5-3a75-4227-be69-6ea1eac8961b" providerId="ADAL" clId="{24C1B763-CB28-4D70-A2D3-4E057ACCC435}" dt="2022-12-22T00:31:06.491" v="13" actId="20577"/>
          <ac:spMkLst>
            <pc:docMk/>
            <pc:sldMk cId="3061197347" sldId="522"/>
            <ac:spMk id="3" creationId="{042D9E7B-D1BB-4A59-8D12-11E6C2FA55AC}"/>
          </ac:spMkLst>
        </pc:spChg>
      </pc:sldChg>
      <pc:sldChg chg="delSp modSp mod">
        <pc:chgData name="Gaymare Luna" userId="7a21cff5-3a75-4227-be69-6ea1eac8961b" providerId="ADAL" clId="{24C1B763-CB28-4D70-A2D3-4E057ACCC435}" dt="2022-12-22T00:36:14.976" v="34" actId="1076"/>
        <pc:sldMkLst>
          <pc:docMk/>
          <pc:sldMk cId="2813271012" sldId="523"/>
        </pc:sldMkLst>
        <pc:spChg chg="del">
          <ac:chgData name="Gaymare Luna" userId="7a21cff5-3a75-4227-be69-6ea1eac8961b" providerId="ADAL" clId="{24C1B763-CB28-4D70-A2D3-4E057ACCC435}" dt="2022-12-22T00:31:25.994" v="14" actId="478"/>
          <ac:spMkLst>
            <pc:docMk/>
            <pc:sldMk cId="2813271012" sldId="523"/>
            <ac:spMk id="2" creationId="{70AB3EF6-BB7D-4D73-9C21-731770A78952}"/>
          </ac:spMkLst>
        </pc:spChg>
        <pc:spChg chg="mod">
          <ac:chgData name="Gaymare Luna" userId="7a21cff5-3a75-4227-be69-6ea1eac8961b" providerId="ADAL" clId="{24C1B763-CB28-4D70-A2D3-4E057ACCC435}" dt="2022-12-22T00:32:19.116" v="22" actId="20577"/>
          <ac:spMkLst>
            <pc:docMk/>
            <pc:sldMk cId="2813271012" sldId="523"/>
            <ac:spMk id="3" creationId="{042D9E7B-D1BB-4A59-8D12-11E6C2FA55AC}"/>
          </ac:spMkLst>
        </pc:spChg>
        <pc:picChg chg="mod modCrop">
          <ac:chgData name="Gaymare Luna" userId="7a21cff5-3a75-4227-be69-6ea1eac8961b" providerId="ADAL" clId="{24C1B763-CB28-4D70-A2D3-4E057ACCC435}" dt="2022-12-22T00:36:14.976" v="34" actId="1076"/>
          <ac:picMkLst>
            <pc:docMk/>
            <pc:sldMk cId="2813271012" sldId="523"/>
            <ac:picMk id="5" creationId="{7D1585E9-CE9F-4E43-A173-CF56BEC23995}"/>
          </ac:picMkLst>
        </pc:picChg>
      </pc:sldChg>
      <pc:sldChg chg="addSp delSp modSp mod">
        <pc:chgData name="Gaymare Luna" userId="7a21cff5-3a75-4227-be69-6ea1eac8961b" providerId="ADAL" clId="{24C1B763-CB28-4D70-A2D3-4E057ACCC435}" dt="2022-12-22T00:37:24.261" v="58" actId="1036"/>
        <pc:sldMkLst>
          <pc:docMk/>
          <pc:sldMk cId="1807871275" sldId="524"/>
        </pc:sldMkLst>
        <pc:spChg chg="del">
          <ac:chgData name="Gaymare Luna" userId="7a21cff5-3a75-4227-be69-6ea1eac8961b" providerId="ADAL" clId="{24C1B763-CB28-4D70-A2D3-4E057ACCC435}" dt="2022-12-22T00:36:18.523" v="35" actId="478"/>
          <ac:spMkLst>
            <pc:docMk/>
            <pc:sldMk cId="1807871275" sldId="524"/>
            <ac:spMk id="2" creationId="{70AB3EF6-BB7D-4D73-9C21-731770A78952}"/>
          </ac:spMkLst>
        </pc:spChg>
        <pc:spChg chg="mod">
          <ac:chgData name="Gaymare Luna" userId="7a21cff5-3a75-4227-be69-6ea1eac8961b" providerId="ADAL" clId="{24C1B763-CB28-4D70-A2D3-4E057ACCC435}" dt="2022-12-22T00:36:45.412" v="45" actId="20577"/>
          <ac:spMkLst>
            <pc:docMk/>
            <pc:sldMk cId="1807871275" sldId="524"/>
            <ac:spMk id="3" creationId="{042D9E7B-D1BB-4A59-8D12-11E6C2FA55AC}"/>
          </ac:spMkLst>
        </pc:spChg>
        <pc:graphicFrameChg chg="add mod modGraphic">
          <ac:chgData name="Gaymare Luna" userId="7a21cff5-3a75-4227-be69-6ea1eac8961b" providerId="ADAL" clId="{24C1B763-CB28-4D70-A2D3-4E057ACCC435}" dt="2022-12-22T00:37:24.261" v="58" actId="1036"/>
          <ac:graphicFrameMkLst>
            <pc:docMk/>
            <pc:sldMk cId="1807871275" sldId="524"/>
            <ac:graphicFrameMk id="6" creationId="{E8E38AEC-C791-7DE4-DADD-A6FE607A2984}"/>
          </ac:graphicFrameMkLst>
        </pc:graphicFrameChg>
        <pc:picChg chg="del">
          <ac:chgData name="Gaymare Luna" userId="7a21cff5-3a75-4227-be69-6ea1eac8961b" providerId="ADAL" clId="{24C1B763-CB28-4D70-A2D3-4E057ACCC435}" dt="2022-12-22T00:36:34.043" v="42" actId="478"/>
          <ac:picMkLst>
            <pc:docMk/>
            <pc:sldMk cId="1807871275" sldId="524"/>
            <ac:picMk id="5" creationId="{7D1585E9-CE9F-4E43-A173-CF56BEC23995}"/>
          </ac:picMkLst>
        </pc:picChg>
      </pc:sldChg>
      <pc:sldChg chg="delSp modSp mod">
        <pc:chgData name="Gaymare Luna" userId="7a21cff5-3a75-4227-be69-6ea1eac8961b" providerId="ADAL" clId="{24C1B763-CB28-4D70-A2D3-4E057ACCC435}" dt="2022-12-22T00:41:29.473" v="67" actId="18131"/>
        <pc:sldMkLst>
          <pc:docMk/>
          <pc:sldMk cId="4157789626" sldId="525"/>
        </pc:sldMkLst>
        <pc:spChg chg="del">
          <ac:chgData name="Gaymare Luna" userId="7a21cff5-3a75-4227-be69-6ea1eac8961b" providerId="ADAL" clId="{24C1B763-CB28-4D70-A2D3-4E057ACCC435}" dt="2022-12-22T00:37:29.032" v="59" actId="478"/>
          <ac:spMkLst>
            <pc:docMk/>
            <pc:sldMk cId="4157789626" sldId="525"/>
            <ac:spMk id="2" creationId="{70AB3EF6-BB7D-4D73-9C21-731770A78952}"/>
          </ac:spMkLst>
        </pc:spChg>
        <pc:spChg chg="mod">
          <ac:chgData name="Gaymare Luna" userId="7a21cff5-3a75-4227-be69-6ea1eac8961b" providerId="ADAL" clId="{24C1B763-CB28-4D70-A2D3-4E057ACCC435}" dt="2022-12-22T00:40:12.581" v="64" actId="20577"/>
          <ac:spMkLst>
            <pc:docMk/>
            <pc:sldMk cId="4157789626" sldId="525"/>
            <ac:spMk id="3" creationId="{042D9E7B-D1BB-4A59-8D12-11E6C2FA55AC}"/>
          </ac:spMkLst>
        </pc:spChg>
        <pc:picChg chg="mod modCrop">
          <ac:chgData name="Gaymare Luna" userId="7a21cff5-3a75-4227-be69-6ea1eac8961b" providerId="ADAL" clId="{24C1B763-CB28-4D70-A2D3-4E057ACCC435}" dt="2022-12-22T00:41:29.473" v="67" actId="18131"/>
          <ac:picMkLst>
            <pc:docMk/>
            <pc:sldMk cId="4157789626" sldId="525"/>
            <ac:picMk id="6" creationId="{7C325F9E-97D3-452A-99E2-5DE53824BDA1}"/>
          </ac:picMkLst>
        </pc:picChg>
      </pc:sldChg>
      <pc:sldChg chg="delSp modSp mod">
        <pc:chgData name="Gaymare Luna" userId="7a21cff5-3a75-4227-be69-6ea1eac8961b" providerId="ADAL" clId="{24C1B763-CB28-4D70-A2D3-4E057ACCC435}" dt="2022-12-22T00:41:51.350" v="72" actId="20577"/>
        <pc:sldMkLst>
          <pc:docMk/>
          <pc:sldMk cId="2946966480" sldId="526"/>
        </pc:sldMkLst>
        <pc:spChg chg="del">
          <ac:chgData name="Gaymare Luna" userId="7a21cff5-3a75-4227-be69-6ea1eac8961b" providerId="ADAL" clId="{24C1B763-CB28-4D70-A2D3-4E057ACCC435}" dt="2022-12-22T00:41:47.520" v="68" actId="478"/>
          <ac:spMkLst>
            <pc:docMk/>
            <pc:sldMk cId="2946966480" sldId="526"/>
            <ac:spMk id="2" creationId="{70AB3EF6-BB7D-4D73-9C21-731770A78952}"/>
          </ac:spMkLst>
        </pc:spChg>
        <pc:spChg chg="mod">
          <ac:chgData name="Gaymare Luna" userId="7a21cff5-3a75-4227-be69-6ea1eac8961b" providerId="ADAL" clId="{24C1B763-CB28-4D70-A2D3-4E057ACCC435}" dt="2022-12-22T00:41:51.350" v="72" actId="20577"/>
          <ac:spMkLst>
            <pc:docMk/>
            <pc:sldMk cId="2946966480" sldId="526"/>
            <ac:spMk id="3" creationId="{042D9E7B-D1BB-4A59-8D12-11E6C2FA55AC}"/>
          </ac:spMkLst>
        </pc:spChg>
      </pc:sldChg>
      <pc:sldChg chg="delSp mod">
        <pc:chgData name="Gaymare Luna" userId="7a21cff5-3a75-4227-be69-6ea1eac8961b" providerId="ADAL" clId="{24C1B763-CB28-4D70-A2D3-4E057ACCC435}" dt="2022-12-22T00:42:20.120" v="73" actId="478"/>
        <pc:sldMkLst>
          <pc:docMk/>
          <pc:sldMk cId="3524970843" sldId="528"/>
        </pc:sldMkLst>
        <pc:spChg chg="del">
          <ac:chgData name="Gaymare Luna" userId="7a21cff5-3a75-4227-be69-6ea1eac8961b" providerId="ADAL" clId="{24C1B763-CB28-4D70-A2D3-4E057ACCC435}" dt="2022-12-22T00:42:20.120" v="73" actId="478"/>
          <ac:spMkLst>
            <pc:docMk/>
            <pc:sldMk cId="3524970843" sldId="528"/>
            <ac:spMk id="2" creationId="{70AB3EF6-BB7D-4D73-9C21-731770A78952}"/>
          </ac:spMkLst>
        </pc:spChg>
      </pc:sldChg>
      <pc:sldChg chg="delSp modSp mod">
        <pc:chgData name="Gaymare Luna" userId="7a21cff5-3a75-4227-be69-6ea1eac8961b" providerId="ADAL" clId="{24C1B763-CB28-4D70-A2D3-4E057ACCC435}" dt="2022-12-22T00:49:05.363" v="82" actId="18131"/>
        <pc:sldMkLst>
          <pc:docMk/>
          <pc:sldMk cId="1132492727" sldId="529"/>
        </pc:sldMkLst>
        <pc:spChg chg="del">
          <ac:chgData name="Gaymare Luna" userId="7a21cff5-3a75-4227-be69-6ea1eac8961b" providerId="ADAL" clId="{24C1B763-CB28-4D70-A2D3-4E057ACCC435}" dt="2022-12-22T00:42:23.149" v="74" actId="478"/>
          <ac:spMkLst>
            <pc:docMk/>
            <pc:sldMk cId="1132492727" sldId="529"/>
            <ac:spMk id="2" creationId="{70AB3EF6-BB7D-4D73-9C21-731770A78952}"/>
          </ac:spMkLst>
        </pc:spChg>
        <pc:spChg chg="mod">
          <ac:chgData name="Gaymare Luna" userId="7a21cff5-3a75-4227-be69-6ea1eac8961b" providerId="ADAL" clId="{24C1B763-CB28-4D70-A2D3-4E057ACCC435}" dt="2022-12-22T00:42:35.969" v="80" actId="14100"/>
          <ac:spMkLst>
            <pc:docMk/>
            <pc:sldMk cId="1132492727" sldId="529"/>
            <ac:spMk id="3" creationId="{042D9E7B-D1BB-4A59-8D12-11E6C2FA55AC}"/>
          </ac:spMkLst>
        </pc:spChg>
        <pc:picChg chg="mod modCrop">
          <ac:chgData name="Gaymare Luna" userId="7a21cff5-3a75-4227-be69-6ea1eac8961b" providerId="ADAL" clId="{24C1B763-CB28-4D70-A2D3-4E057ACCC435}" dt="2022-12-22T00:49:05.363" v="82" actId="18131"/>
          <ac:picMkLst>
            <pc:docMk/>
            <pc:sldMk cId="1132492727" sldId="529"/>
            <ac:picMk id="6" creationId="{7C325F9E-97D3-452A-99E2-5DE53824BDA1}"/>
          </ac:picMkLst>
        </pc:picChg>
      </pc:sldChg>
      <pc:sldChg chg="del">
        <pc:chgData name="Gaymare Luna" userId="7a21cff5-3a75-4227-be69-6ea1eac8961b" providerId="ADAL" clId="{24C1B763-CB28-4D70-A2D3-4E057ACCC435}" dt="2022-12-22T07:31:21.117" v="3473" actId="47"/>
        <pc:sldMkLst>
          <pc:docMk/>
          <pc:sldMk cId="294445301" sldId="553"/>
        </pc:sldMkLst>
      </pc:sldChg>
      <pc:sldChg chg="modSp mod">
        <pc:chgData name="Gaymare Luna" userId="7a21cff5-3a75-4227-be69-6ea1eac8961b" providerId="ADAL" clId="{24C1B763-CB28-4D70-A2D3-4E057ACCC435}" dt="2022-12-22T07:31:13.855" v="3472" actId="20577"/>
        <pc:sldMkLst>
          <pc:docMk/>
          <pc:sldMk cId="2641295038" sldId="560"/>
        </pc:sldMkLst>
        <pc:spChg chg="mod">
          <ac:chgData name="Gaymare Luna" userId="7a21cff5-3a75-4227-be69-6ea1eac8961b" providerId="ADAL" clId="{24C1B763-CB28-4D70-A2D3-4E057ACCC435}" dt="2022-12-22T07:31:13.855" v="3472" actId="20577"/>
          <ac:spMkLst>
            <pc:docMk/>
            <pc:sldMk cId="2641295038" sldId="560"/>
            <ac:spMk id="2" creationId="{70AB3EF6-BB7D-4D73-9C21-731770A78952}"/>
          </ac:spMkLst>
        </pc:spChg>
      </pc:sldChg>
      <pc:sldChg chg="modSp mod">
        <pc:chgData name="Gaymare Luna" userId="7a21cff5-3a75-4227-be69-6ea1eac8961b" providerId="ADAL" clId="{24C1B763-CB28-4D70-A2D3-4E057ACCC435}" dt="2022-12-22T06:40:12.958" v="3204" actId="14100"/>
        <pc:sldMkLst>
          <pc:docMk/>
          <pc:sldMk cId="1703242626" sldId="586"/>
        </pc:sldMkLst>
        <pc:spChg chg="mod">
          <ac:chgData name="Gaymare Luna" userId="7a21cff5-3a75-4227-be69-6ea1eac8961b" providerId="ADAL" clId="{24C1B763-CB28-4D70-A2D3-4E057ACCC435}" dt="2022-12-22T06:31:49.242" v="3195" actId="14100"/>
          <ac:spMkLst>
            <pc:docMk/>
            <pc:sldMk cId="1703242626" sldId="586"/>
            <ac:spMk id="3" creationId="{042D9E7B-D1BB-4A59-8D12-11E6C2FA55AC}"/>
          </ac:spMkLst>
        </pc:spChg>
        <pc:picChg chg="mod modCrop">
          <ac:chgData name="Gaymare Luna" userId="7a21cff5-3a75-4227-be69-6ea1eac8961b" providerId="ADAL" clId="{24C1B763-CB28-4D70-A2D3-4E057ACCC435}" dt="2022-12-22T06:40:12.958" v="3204" actId="14100"/>
          <ac:picMkLst>
            <pc:docMk/>
            <pc:sldMk cId="1703242626" sldId="586"/>
            <ac:picMk id="7" creationId="{006F32B6-399C-4AED-8FA8-6329BB9CD836}"/>
          </ac:picMkLst>
        </pc:picChg>
      </pc:sldChg>
      <pc:sldChg chg="delSp mod">
        <pc:chgData name="Gaymare Luna" userId="7a21cff5-3a75-4227-be69-6ea1eac8961b" providerId="ADAL" clId="{24C1B763-CB28-4D70-A2D3-4E057ACCC435}" dt="2022-12-22T06:40:36.347" v="3205" actId="478"/>
        <pc:sldMkLst>
          <pc:docMk/>
          <pc:sldMk cId="2248341770" sldId="587"/>
        </pc:sldMkLst>
        <pc:spChg chg="del">
          <ac:chgData name="Gaymare Luna" userId="7a21cff5-3a75-4227-be69-6ea1eac8961b" providerId="ADAL" clId="{24C1B763-CB28-4D70-A2D3-4E057ACCC435}" dt="2022-12-22T06:40:36.347" v="3205" actId="478"/>
          <ac:spMkLst>
            <pc:docMk/>
            <pc:sldMk cId="2248341770" sldId="587"/>
            <ac:spMk id="2" creationId="{70AB3EF6-BB7D-4D73-9C21-731770A78952}"/>
          </ac:spMkLst>
        </pc:spChg>
      </pc:sldChg>
      <pc:sldChg chg="delSp mod">
        <pc:chgData name="Gaymare Luna" userId="7a21cff5-3a75-4227-be69-6ea1eac8961b" providerId="ADAL" clId="{24C1B763-CB28-4D70-A2D3-4E057ACCC435}" dt="2022-12-22T06:40:41.025" v="3206" actId="478"/>
        <pc:sldMkLst>
          <pc:docMk/>
          <pc:sldMk cId="3742927551" sldId="588"/>
        </pc:sldMkLst>
        <pc:spChg chg="del">
          <ac:chgData name="Gaymare Luna" userId="7a21cff5-3a75-4227-be69-6ea1eac8961b" providerId="ADAL" clId="{24C1B763-CB28-4D70-A2D3-4E057ACCC435}" dt="2022-12-22T06:40:41.025" v="3206" actId="478"/>
          <ac:spMkLst>
            <pc:docMk/>
            <pc:sldMk cId="3742927551" sldId="588"/>
            <ac:spMk id="2" creationId="{70AB3EF6-BB7D-4D73-9C21-731770A78952}"/>
          </ac:spMkLst>
        </pc:spChg>
      </pc:sldChg>
      <pc:sldChg chg="addSp delSp modSp mod">
        <pc:chgData name="Gaymare Luna" userId="7a21cff5-3a75-4227-be69-6ea1eac8961b" providerId="ADAL" clId="{24C1B763-CB28-4D70-A2D3-4E057ACCC435}" dt="2022-12-22T06:44:13.923" v="3228" actId="14100"/>
        <pc:sldMkLst>
          <pc:docMk/>
          <pc:sldMk cId="3811190405" sldId="589"/>
        </pc:sldMkLst>
        <pc:spChg chg="del">
          <ac:chgData name="Gaymare Luna" userId="7a21cff5-3a75-4227-be69-6ea1eac8961b" providerId="ADAL" clId="{24C1B763-CB28-4D70-A2D3-4E057ACCC435}" dt="2022-12-22T06:40:53.472" v="3207" actId="478"/>
          <ac:spMkLst>
            <pc:docMk/>
            <pc:sldMk cId="3811190405" sldId="589"/>
            <ac:spMk id="2" creationId="{70AB3EF6-BB7D-4D73-9C21-731770A78952}"/>
          </ac:spMkLst>
        </pc:spChg>
        <pc:spChg chg="mod">
          <ac:chgData name="Gaymare Luna" userId="7a21cff5-3a75-4227-be69-6ea1eac8961b" providerId="ADAL" clId="{24C1B763-CB28-4D70-A2D3-4E057ACCC435}" dt="2022-12-22T06:42:46.498" v="3217" actId="20577"/>
          <ac:spMkLst>
            <pc:docMk/>
            <pc:sldMk cId="3811190405" sldId="589"/>
            <ac:spMk id="3" creationId="{042D9E7B-D1BB-4A59-8D12-11E6C2FA55AC}"/>
          </ac:spMkLst>
        </pc:spChg>
        <pc:graphicFrameChg chg="add mod modGraphic">
          <ac:chgData name="Gaymare Luna" userId="7a21cff5-3a75-4227-be69-6ea1eac8961b" providerId="ADAL" clId="{24C1B763-CB28-4D70-A2D3-4E057ACCC435}" dt="2022-12-22T06:44:13.923" v="3228" actId="14100"/>
          <ac:graphicFrameMkLst>
            <pc:docMk/>
            <pc:sldMk cId="3811190405" sldId="589"/>
            <ac:graphicFrameMk id="7" creationId="{42EBBE0B-8F01-93D8-B677-054F43044811}"/>
          </ac:graphicFrameMkLst>
        </pc:graphicFrameChg>
        <pc:picChg chg="del mod">
          <ac:chgData name="Gaymare Luna" userId="7a21cff5-3a75-4227-be69-6ea1eac8961b" providerId="ADAL" clId="{24C1B763-CB28-4D70-A2D3-4E057ACCC435}" dt="2022-12-22T06:41:23.733" v="3212" actId="478"/>
          <ac:picMkLst>
            <pc:docMk/>
            <pc:sldMk cId="3811190405" sldId="589"/>
            <ac:picMk id="6" creationId="{0C4C9AFD-A078-4A16-B450-A160121B9B37}"/>
          </ac:picMkLst>
        </pc:picChg>
      </pc:sldChg>
      <pc:sldChg chg="delSp modSp mod">
        <pc:chgData name="Gaymare Luna" userId="7a21cff5-3a75-4227-be69-6ea1eac8961b" providerId="ADAL" clId="{24C1B763-CB28-4D70-A2D3-4E057ACCC435}" dt="2022-12-22T06:47:33.239" v="3240" actId="14100"/>
        <pc:sldMkLst>
          <pc:docMk/>
          <pc:sldMk cId="98377703" sldId="590"/>
        </pc:sldMkLst>
        <pc:spChg chg="del">
          <ac:chgData name="Gaymare Luna" userId="7a21cff5-3a75-4227-be69-6ea1eac8961b" providerId="ADAL" clId="{24C1B763-CB28-4D70-A2D3-4E057ACCC435}" dt="2022-12-22T06:42:24.202" v="3215" actId="478"/>
          <ac:spMkLst>
            <pc:docMk/>
            <pc:sldMk cId="98377703" sldId="590"/>
            <ac:spMk id="2" creationId="{70AB3EF6-BB7D-4D73-9C21-731770A78952}"/>
          </ac:spMkLst>
        </pc:spChg>
        <pc:spChg chg="mod">
          <ac:chgData name="Gaymare Luna" userId="7a21cff5-3a75-4227-be69-6ea1eac8961b" providerId="ADAL" clId="{24C1B763-CB28-4D70-A2D3-4E057ACCC435}" dt="2022-12-22T06:47:33.239" v="3240" actId="14100"/>
          <ac:spMkLst>
            <pc:docMk/>
            <pc:sldMk cId="98377703" sldId="590"/>
            <ac:spMk id="3" creationId="{042D9E7B-D1BB-4A59-8D12-11E6C2FA55AC}"/>
          </ac:spMkLst>
        </pc:spChg>
      </pc:sldChg>
      <pc:sldChg chg="delSp modSp mod">
        <pc:chgData name="Gaymare Luna" userId="7a21cff5-3a75-4227-be69-6ea1eac8961b" providerId="ADAL" clId="{24C1B763-CB28-4D70-A2D3-4E057ACCC435}" dt="2022-12-22T06:50:36.818" v="3242" actId="18131"/>
        <pc:sldMkLst>
          <pc:docMk/>
          <pc:sldMk cId="3727793139" sldId="591"/>
        </pc:sldMkLst>
        <pc:spChg chg="del">
          <ac:chgData name="Gaymare Luna" userId="7a21cff5-3a75-4227-be69-6ea1eac8961b" providerId="ADAL" clId="{24C1B763-CB28-4D70-A2D3-4E057ACCC435}" dt="2022-12-22T06:44:50.424" v="3229" actId="478"/>
          <ac:spMkLst>
            <pc:docMk/>
            <pc:sldMk cId="3727793139" sldId="591"/>
            <ac:spMk id="2" creationId="{70AB3EF6-BB7D-4D73-9C21-731770A78952}"/>
          </ac:spMkLst>
        </pc:spChg>
        <pc:spChg chg="mod">
          <ac:chgData name="Gaymare Luna" userId="7a21cff5-3a75-4227-be69-6ea1eac8961b" providerId="ADAL" clId="{24C1B763-CB28-4D70-A2D3-4E057ACCC435}" dt="2022-12-22T06:46:02.182" v="3232" actId="20577"/>
          <ac:spMkLst>
            <pc:docMk/>
            <pc:sldMk cId="3727793139" sldId="591"/>
            <ac:spMk id="3" creationId="{042D9E7B-D1BB-4A59-8D12-11E6C2FA55AC}"/>
          </ac:spMkLst>
        </pc:spChg>
        <pc:picChg chg="mod modCrop">
          <ac:chgData name="Gaymare Luna" userId="7a21cff5-3a75-4227-be69-6ea1eac8961b" providerId="ADAL" clId="{24C1B763-CB28-4D70-A2D3-4E057ACCC435}" dt="2022-12-22T06:50:36.818" v="3242" actId="18131"/>
          <ac:picMkLst>
            <pc:docMk/>
            <pc:sldMk cId="3727793139" sldId="591"/>
            <ac:picMk id="6" creationId="{4DFD2A7C-9E15-411B-BDAF-AC4C40CA4A71}"/>
          </ac:picMkLst>
        </pc:picChg>
      </pc:sldChg>
      <pc:sldChg chg="delSp modSp mod">
        <pc:chgData name="Gaymare Luna" userId="7a21cff5-3a75-4227-be69-6ea1eac8961b" providerId="ADAL" clId="{24C1B763-CB28-4D70-A2D3-4E057ACCC435}" dt="2022-12-22T06:51:00.052" v="3246" actId="20577"/>
        <pc:sldMkLst>
          <pc:docMk/>
          <pc:sldMk cId="2022369363" sldId="592"/>
        </pc:sldMkLst>
        <pc:spChg chg="del">
          <ac:chgData name="Gaymare Luna" userId="7a21cff5-3a75-4227-be69-6ea1eac8961b" providerId="ADAL" clId="{24C1B763-CB28-4D70-A2D3-4E057ACCC435}" dt="2022-12-22T06:46:07.617" v="3233" actId="478"/>
          <ac:spMkLst>
            <pc:docMk/>
            <pc:sldMk cId="2022369363" sldId="592"/>
            <ac:spMk id="2" creationId="{70AB3EF6-BB7D-4D73-9C21-731770A78952}"/>
          </ac:spMkLst>
        </pc:spChg>
        <pc:spChg chg="mod">
          <ac:chgData name="Gaymare Luna" userId="7a21cff5-3a75-4227-be69-6ea1eac8961b" providerId="ADAL" clId="{24C1B763-CB28-4D70-A2D3-4E057ACCC435}" dt="2022-12-22T06:51:00.052" v="3246" actId="20577"/>
          <ac:spMkLst>
            <pc:docMk/>
            <pc:sldMk cId="2022369363" sldId="592"/>
            <ac:spMk id="3" creationId="{042D9E7B-D1BB-4A59-8D12-11E6C2FA55AC}"/>
          </ac:spMkLst>
        </pc:spChg>
        <pc:graphicFrameChg chg="del mod">
          <ac:chgData name="Gaymare Luna" userId="7a21cff5-3a75-4227-be69-6ea1eac8961b" providerId="ADAL" clId="{24C1B763-CB28-4D70-A2D3-4E057ACCC435}" dt="2022-12-22T06:50:55.217" v="3245" actId="478"/>
          <ac:graphicFrameMkLst>
            <pc:docMk/>
            <pc:sldMk cId="2022369363" sldId="592"/>
            <ac:graphicFrameMk id="6" creationId="{B8F54037-A2EB-4CC1-BC6D-13C67E3EA738}"/>
          </ac:graphicFrameMkLst>
        </pc:graphicFrameChg>
      </pc:sldChg>
      <pc:sldChg chg="delSp mod">
        <pc:chgData name="Gaymare Luna" userId="7a21cff5-3a75-4227-be69-6ea1eac8961b" providerId="ADAL" clId="{24C1B763-CB28-4D70-A2D3-4E057ACCC435}" dt="2022-12-22T06:50:48.863" v="3243" actId="478"/>
        <pc:sldMkLst>
          <pc:docMk/>
          <pc:sldMk cId="3774606711" sldId="593"/>
        </pc:sldMkLst>
        <pc:spChg chg="del">
          <ac:chgData name="Gaymare Luna" userId="7a21cff5-3a75-4227-be69-6ea1eac8961b" providerId="ADAL" clId="{24C1B763-CB28-4D70-A2D3-4E057ACCC435}" dt="2022-12-22T06:50:48.863" v="3243" actId="478"/>
          <ac:spMkLst>
            <pc:docMk/>
            <pc:sldMk cId="3774606711" sldId="593"/>
            <ac:spMk id="2" creationId="{70AB3EF6-BB7D-4D73-9C21-731770A78952}"/>
          </ac:spMkLst>
        </pc:spChg>
      </pc:sldChg>
      <pc:sldChg chg="delSp modSp mod">
        <pc:chgData name="Gaymare Luna" userId="7a21cff5-3a75-4227-be69-6ea1eac8961b" providerId="ADAL" clId="{24C1B763-CB28-4D70-A2D3-4E057ACCC435}" dt="2022-12-22T06:54:30.519" v="3283" actId="948"/>
        <pc:sldMkLst>
          <pc:docMk/>
          <pc:sldMk cId="226615260" sldId="594"/>
        </pc:sldMkLst>
        <pc:spChg chg="del">
          <ac:chgData name="Gaymare Luna" userId="7a21cff5-3a75-4227-be69-6ea1eac8961b" providerId="ADAL" clId="{24C1B763-CB28-4D70-A2D3-4E057ACCC435}" dt="2022-12-22T06:53:43.496" v="3278" actId="478"/>
          <ac:spMkLst>
            <pc:docMk/>
            <pc:sldMk cId="226615260" sldId="594"/>
            <ac:spMk id="2" creationId="{70AB3EF6-BB7D-4D73-9C21-731770A78952}"/>
          </ac:spMkLst>
        </pc:spChg>
        <pc:spChg chg="mod">
          <ac:chgData name="Gaymare Luna" userId="7a21cff5-3a75-4227-be69-6ea1eac8961b" providerId="ADAL" clId="{24C1B763-CB28-4D70-A2D3-4E057ACCC435}" dt="2022-12-22T06:54:30.519" v="3283" actId="948"/>
          <ac:spMkLst>
            <pc:docMk/>
            <pc:sldMk cId="226615260" sldId="594"/>
            <ac:spMk id="3" creationId="{042D9E7B-D1BB-4A59-8D12-11E6C2FA55AC}"/>
          </ac:spMkLst>
        </pc:spChg>
        <pc:picChg chg="mod modCrop">
          <ac:chgData name="Gaymare Luna" userId="7a21cff5-3a75-4227-be69-6ea1eac8961b" providerId="ADAL" clId="{24C1B763-CB28-4D70-A2D3-4E057ACCC435}" dt="2022-12-22T06:54:13.689" v="3282" actId="18131"/>
          <ac:picMkLst>
            <pc:docMk/>
            <pc:sldMk cId="226615260" sldId="594"/>
            <ac:picMk id="6" creationId="{C3970A01-157C-40F2-8C7F-16245EF430BB}"/>
          </ac:picMkLst>
        </pc:picChg>
      </pc:sldChg>
      <pc:sldChg chg="addSp delSp modSp mod">
        <pc:chgData name="Gaymare Luna" userId="7a21cff5-3a75-4227-be69-6ea1eac8961b" providerId="ADAL" clId="{24C1B763-CB28-4D70-A2D3-4E057ACCC435}" dt="2022-12-22T06:53:33.784" v="3277" actId="1035"/>
        <pc:sldMkLst>
          <pc:docMk/>
          <pc:sldMk cId="1749083267" sldId="595"/>
        </pc:sldMkLst>
        <pc:spChg chg="del">
          <ac:chgData name="Gaymare Luna" userId="7a21cff5-3a75-4227-be69-6ea1eac8961b" providerId="ADAL" clId="{24C1B763-CB28-4D70-A2D3-4E057ACCC435}" dt="2022-12-22T06:52:18.724" v="3253" actId="478"/>
          <ac:spMkLst>
            <pc:docMk/>
            <pc:sldMk cId="1749083267" sldId="595"/>
            <ac:spMk id="2" creationId="{70AB3EF6-BB7D-4D73-9C21-731770A78952}"/>
          </ac:spMkLst>
        </pc:spChg>
        <pc:spChg chg="mod">
          <ac:chgData name="Gaymare Luna" userId="7a21cff5-3a75-4227-be69-6ea1eac8961b" providerId="ADAL" clId="{24C1B763-CB28-4D70-A2D3-4E057ACCC435}" dt="2022-12-22T06:52:22.523" v="3255" actId="20577"/>
          <ac:spMkLst>
            <pc:docMk/>
            <pc:sldMk cId="1749083267" sldId="595"/>
            <ac:spMk id="3" creationId="{042D9E7B-D1BB-4A59-8D12-11E6C2FA55AC}"/>
          </ac:spMkLst>
        </pc:spChg>
        <pc:graphicFrameChg chg="add mod modGraphic">
          <ac:chgData name="Gaymare Luna" userId="7a21cff5-3a75-4227-be69-6ea1eac8961b" providerId="ADAL" clId="{24C1B763-CB28-4D70-A2D3-4E057ACCC435}" dt="2022-12-22T06:53:33.784" v="3277" actId="1035"/>
          <ac:graphicFrameMkLst>
            <pc:docMk/>
            <pc:sldMk cId="1749083267" sldId="595"/>
            <ac:graphicFrameMk id="6" creationId="{9AFD7F10-56B6-2949-76AF-0E122F075B24}"/>
          </ac:graphicFrameMkLst>
        </pc:graphicFrameChg>
      </pc:sldChg>
      <pc:sldChg chg="delSp modSp mod">
        <pc:chgData name="Gaymare Luna" userId="7a21cff5-3a75-4227-be69-6ea1eac8961b" providerId="ADAL" clId="{24C1B763-CB28-4D70-A2D3-4E057ACCC435}" dt="2022-12-22T06:57:05.524" v="3290" actId="14100"/>
        <pc:sldMkLst>
          <pc:docMk/>
          <pc:sldMk cId="3979066715" sldId="596"/>
        </pc:sldMkLst>
        <pc:spChg chg="del">
          <ac:chgData name="Gaymare Luna" userId="7a21cff5-3a75-4227-be69-6ea1eac8961b" providerId="ADAL" clId="{24C1B763-CB28-4D70-A2D3-4E057ACCC435}" dt="2022-12-22T06:54:55.268" v="3287" actId="478"/>
          <ac:spMkLst>
            <pc:docMk/>
            <pc:sldMk cId="3979066715" sldId="596"/>
            <ac:spMk id="2" creationId="{70AB3EF6-BB7D-4D73-9C21-731770A78952}"/>
          </ac:spMkLst>
        </pc:spChg>
        <pc:spChg chg="mod">
          <ac:chgData name="Gaymare Luna" userId="7a21cff5-3a75-4227-be69-6ea1eac8961b" providerId="ADAL" clId="{24C1B763-CB28-4D70-A2D3-4E057ACCC435}" dt="2022-12-22T06:57:05.524" v="3290" actId="14100"/>
          <ac:spMkLst>
            <pc:docMk/>
            <pc:sldMk cId="3979066715" sldId="596"/>
            <ac:spMk id="3" creationId="{042D9E7B-D1BB-4A59-8D12-11E6C2FA55AC}"/>
          </ac:spMkLst>
        </pc:spChg>
        <pc:picChg chg="mod modCrop">
          <ac:chgData name="Gaymare Luna" userId="7a21cff5-3a75-4227-be69-6ea1eac8961b" providerId="ADAL" clId="{24C1B763-CB28-4D70-A2D3-4E057ACCC435}" dt="2022-12-22T06:56:58.624" v="3289" actId="18131"/>
          <ac:picMkLst>
            <pc:docMk/>
            <pc:sldMk cId="3979066715" sldId="596"/>
            <ac:picMk id="6" creationId="{AF489836-E168-4843-9507-EA375DCB5127}"/>
          </ac:picMkLst>
        </pc:picChg>
      </pc:sldChg>
      <pc:sldChg chg="addSp delSp modSp mod">
        <pc:chgData name="Gaymare Luna" userId="7a21cff5-3a75-4227-be69-6ea1eac8961b" providerId="ADAL" clId="{24C1B763-CB28-4D70-A2D3-4E057ACCC435}" dt="2022-12-22T07:06:10.992" v="3322" actId="1035"/>
        <pc:sldMkLst>
          <pc:docMk/>
          <pc:sldMk cId="917075257" sldId="597"/>
        </pc:sldMkLst>
        <pc:spChg chg="del">
          <ac:chgData name="Gaymare Luna" userId="7a21cff5-3a75-4227-be69-6ea1eac8961b" providerId="ADAL" clId="{24C1B763-CB28-4D70-A2D3-4E057ACCC435}" dt="2022-12-22T07:04:52.245" v="3302" actId="478"/>
          <ac:spMkLst>
            <pc:docMk/>
            <pc:sldMk cId="917075257" sldId="597"/>
            <ac:spMk id="2" creationId="{70AB3EF6-BB7D-4D73-9C21-731770A78952}"/>
          </ac:spMkLst>
        </pc:spChg>
        <pc:spChg chg="mod">
          <ac:chgData name="Gaymare Luna" userId="7a21cff5-3a75-4227-be69-6ea1eac8961b" providerId="ADAL" clId="{24C1B763-CB28-4D70-A2D3-4E057ACCC435}" dt="2022-12-22T07:05:49.928" v="3316" actId="20577"/>
          <ac:spMkLst>
            <pc:docMk/>
            <pc:sldMk cId="917075257" sldId="597"/>
            <ac:spMk id="3" creationId="{042D9E7B-D1BB-4A59-8D12-11E6C2FA55AC}"/>
          </ac:spMkLst>
        </pc:spChg>
        <pc:graphicFrameChg chg="add mod modGraphic">
          <ac:chgData name="Gaymare Luna" userId="7a21cff5-3a75-4227-be69-6ea1eac8961b" providerId="ADAL" clId="{24C1B763-CB28-4D70-A2D3-4E057ACCC435}" dt="2022-12-22T07:06:10.992" v="3322" actId="1035"/>
          <ac:graphicFrameMkLst>
            <pc:docMk/>
            <pc:sldMk cId="917075257" sldId="597"/>
            <ac:graphicFrameMk id="6" creationId="{C0ACACD8-AAFC-27F8-9C6A-4DA1EE65F652}"/>
          </ac:graphicFrameMkLst>
        </pc:graphicFrameChg>
      </pc:sldChg>
      <pc:sldChg chg="delSp modSp mod">
        <pc:chgData name="Gaymare Luna" userId="7a21cff5-3a75-4227-be69-6ea1eac8961b" providerId="ADAL" clId="{24C1B763-CB28-4D70-A2D3-4E057ACCC435}" dt="2022-12-22T07:06:33.448" v="3329" actId="478"/>
        <pc:sldMkLst>
          <pc:docMk/>
          <pc:sldMk cId="2697821778" sldId="598"/>
        </pc:sldMkLst>
        <pc:spChg chg="del">
          <ac:chgData name="Gaymare Luna" userId="7a21cff5-3a75-4227-be69-6ea1eac8961b" providerId="ADAL" clId="{24C1B763-CB28-4D70-A2D3-4E057ACCC435}" dt="2022-12-22T07:06:33.448" v="3329" actId="478"/>
          <ac:spMkLst>
            <pc:docMk/>
            <pc:sldMk cId="2697821778" sldId="598"/>
            <ac:spMk id="2" creationId="{70AB3EF6-BB7D-4D73-9C21-731770A78952}"/>
          </ac:spMkLst>
        </pc:spChg>
        <pc:spChg chg="mod">
          <ac:chgData name="Gaymare Luna" userId="7a21cff5-3a75-4227-be69-6ea1eac8961b" providerId="ADAL" clId="{24C1B763-CB28-4D70-A2D3-4E057ACCC435}" dt="2022-12-22T07:06:31.748" v="3328" actId="20577"/>
          <ac:spMkLst>
            <pc:docMk/>
            <pc:sldMk cId="2697821778" sldId="598"/>
            <ac:spMk id="3" creationId="{042D9E7B-D1BB-4A59-8D12-11E6C2FA55AC}"/>
          </ac:spMkLst>
        </pc:spChg>
      </pc:sldChg>
      <pc:sldChg chg="addSp delSp modSp mod">
        <pc:chgData name="Gaymare Luna" userId="7a21cff5-3a75-4227-be69-6ea1eac8961b" providerId="ADAL" clId="{24C1B763-CB28-4D70-A2D3-4E057ACCC435}" dt="2022-12-22T07:01:05.572" v="3297" actId="14100"/>
        <pc:sldMkLst>
          <pc:docMk/>
          <pc:sldMk cId="937595066" sldId="623"/>
        </pc:sldMkLst>
        <pc:spChg chg="del">
          <ac:chgData name="Gaymare Luna" userId="7a21cff5-3a75-4227-be69-6ea1eac8961b" providerId="ADAL" clId="{24C1B763-CB28-4D70-A2D3-4E057ACCC435}" dt="2022-12-22T06:54:45.536" v="3284" actId="478"/>
          <ac:spMkLst>
            <pc:docMk/>
            <pc:sldMk cId="937595066" sldId="623"/>
            <ac:spMk id="2" creationId="{70AB3EF6-BB7D-4D73-9C21-731770A78952}"/>
          </ac:spMkLst>
        </pc:spChg>
        <pc:spChg chg="mod">
          <ac:chgData name="Gaymare Luna" userId="7a21cff5-3a75-4227-be69-6ea1eac8961b" providerId="ADAL" clId="{24C1B763-CB28-4D70-A2D3-4E057ACCC435}" dt="2022-12-22T07:01:05.572" v="3297" actId="14100"/>
          <ac:spMkLst>
            <pc:docMk/>
            <pc:sldMk cId="937595066" sldId="623"/>
            <ac:spMk id="3" creationId="{042D9E7B-D1BB-4A59-8D12-11E6C2FA55AC}"/>
          </ac:spMkLst>
        </pc:spChg>
        <pc:picChg chg="add mod">
          <ac:chgData name="Gaymare Luna" userId="7a21cff5-3a75-4227-be69-6ea1eac8961b" providerId="ADAL" clId="{24C1B763-CB28-4D70-A2D3-4E057ACCC435}" dt="2022-12-22T07:00:57.766" v="3295"/>
          <ac:picMkLst>
            <pc:docMk/>
            <pc:sldMk cId="937595066" sldId="623"/>
            <ac:picMk id="4" creationId="{C3ECE206-CD92-7C0B-303E-0B66CF7D58BD}"/>
          </ac:picMkLst>
        </pc:picChg>
        <pc:picChg chg="del">
          <ac:chgData name="Gaymare Luna" userId="7a21cff5-3a75-4227-be69-6ea1eac8961b" providerId="ADAL" clId="{24C1B763-CB28-4D70-A2D3-4E057ACCC435}" dt="2022-12-22T07:00:54.472" v="3294" actId="478"/>
          <ac:picMkLst>
            <pc:docMk/>
            <pc:sldMk cId="937595066" sldId="623"/>
            <ac:picMk id="6" creationId="{70497C1F-CF09-421F-B609-C066CA89785A}"/>
          </ac:picMkLst>
        </pc:picChg>
      </pc:sldChg>
      <pc:sldChg chg="delSp modSp mod">
        <pc:chgData name="Gaymare Luna" userId="7a21cff5-3a75-4227-be69-6ea1eac8961b" providerId="ADAL" clId="{24C1B763-CB28-4D70-A2D3-4E057ACCC435}" dt="2022-12-22T07:08:22.166" v="3332" actId="14100"/>
        <pc:sldMkLst>
          <pc:docMk/>
          <pc:sldMk cId="1103926605" sldId="624"/>
        </pc:sldMkLst>
        <pc:spChg chg="del">
          <ac:chgData name="Gaymare Luna" userId="7a21cff5-3a75-4227-be69-6ea1eac8961b" providerId="ADAL" clId="{24C1B763-CB28-4D70-A2D3-4E057ACCC435}" dt="2022-12-22T07:06:19.203" v="3323" actId="478"/>
          <ac:spMkLst>
            <pc:docMk/>
            <pc:sldMk cId="1103926605" sldId="624"/>
            <ac:spMk id="2" creationId="{70AB3EF6-BB7D-4D73-9C21-731770A78952}"/>
          </ac:spMkLst>
        </pc:spChg>
        <pc:spChg chg="mod">
          <ac:chgData name="Gaymare Luna" userId="7a21cff5-3a75-4227-be69-6ea1eac8961b" providerId="ADAL" clId="{24C1B763-CB28-4D70-A2D3-4E057ACCC435}" dt="2022-12-22T07:08:22.166" v="3332" actId="14100"/>
          <ac:spMkLst>
            <pc:docMk/>
            <pc:sldMk cId="1103926605" sldId="624"/>
            <ac:spMk id="3" creationId="{042D9E7B-D1BB-4A59-8D12-11E6C2FA55AC}"/>
          </ac:spMkLst>
        </pc:spChg>
        <pc:picChg chg="mod modCrop">
          <ac:chgData name="Gaymare Luna" userId="7a21cff5-3a75-4227-be69-6ea1eac8961b" providerId="ADAL" clId="{24C1B763-CB28-4D70-A2D3-4E057ACCC435}" dt="2022-12-22T07:08:15.852" v="3331" actId="18131"/>
          <ac:picMkLst>
            <pc:docMk/>
            <pc:sldMk cId="1103926605" sldId="624"/>
            <ac:picMk id="6" creationId="{41AAC429-75BC-4190-9428-524D75632023}"/>
          </ac:picMkLst>
        </pc:picChg>
      </pc:sldChg>
      <pc:sldChg chg="addSp delSp modSp mod">
        <pc:chgData name="Gaymare Luna" userId="7a21cff5-3a75-4227-be69-6ea1eac8961b" providerId="ADAL" clId="{24C1B763-CB28-4D70-A2D3-4E057ACCC435}" dt="2022-12-22T07:11:28.889" v="3355" actId="1035"/>
        <pc:sldMkLst>
          <pc:docMk/>
          <pc:sldMk cId="154030229" sldId="625"/>
        </pc:sldMkLst>
        <pc:spChg chg="del">
          <ac:chgData name="Gaymare Luna" userId="7a21cff5-3a75-4227-be69-6ea1eac8961b" providerId="ADAL" clId="{24C1B763-CB28-4D70-A2D3-4E057ACCC435}" dt="2022-12-22T07:09:39.816" v="3333" actId="478"/>
          <ac:spMkLst>
            <pc:docMk/>
            <pc:sldMk cId="154030229" sldId="625"/>
            <ac:spMk id="2" creationId="{70AB3EF6-BB7D-4D73-9C21-731770A78952}"/>
          </ac:spMkLst>
        </pc:spChg>
        <pc:spChg chg="mod">
          <ac:chgData name="Gaymare Luna" userId="7a21cff5-3a75-4227-be69-6ea1eac8961b" providerId="ADAL" clId="{24C1B763-CB28-4D70-A2D3-4E057ACCC435}" dt="2022-12-22T07:10:35.718" v="3341" actId="20577"/>
          <ac:spMkLst>
            <pc:docMk/>
            <pc:sldMk cId="154030229" sldId="625"/>
            <ac:spMk id="3" creationId="{042D9E7B-D1BB-4A59-8D12-11E6C2FA55AC}"/>
          </ac:spMkLst>
        </pc:spChg>
        <pc:spChg chg="del">
          <ac:chgData name="Gaymare Luna" userId="7a21cff5-3a75-4227-be69-6ea1eac8961b" providerId="ADAL" clId="{24C1B763-CB28-4D70-A2D3-4E057ACCC435}" dt="2022-12-22T07:10:22.371" v="3337" actId="478"/>
          <ac:spMkLst>
            <pc:docMk/>
            <pc:sldMk cId="154030229" sldId="625"/>
            <ac:spMk id="7" creationId="{152FF8E1-CFC2-4818-8D5C-8B9C71C1D96A}"/>
          </ac:spMkLst>
        </pc:spChg>
        <pc:graphicFrameChg chg="add mod modGraphic">
          <ac:chgData name="Gaymare Luna" userId="7a21cff5-3a75-4227-be69-6ea1eac8961b" providerId="ADAL" clId="{24C1B763-CB28-4D70-A2D3-4E057ACCC435}" dt="2022-12-22T07:11:28.889" v="3355" actId="1035"/>
          <ac:graphicFrameMkLst>
            <pc:docMk/>
            <pc:sldMk cId="154030229" sldId="625"/>
            <ac:graphicFrameMk id="8" creationId="{DFEC7969-96DA-1D88-8B16-454B4A67A8A9}"/>
          </ac:graphicFrameMkLst>
        </pc:graphicFrameChg>
        <pc:picChg chg="add mod">
          <ac:chgData name="Gaymare Luna" userId="7a21cff5-3a75-4227-be69-6ea1eac8961b" providerId="ADAL" clId="{24C1B763-CB28-4D70-A2D3-4E057ACCC435}" dt="2022-12-22T07:10:31.349" v="3339"/>
          <ac:picMkLst>
            <pc:docMk/>
            <pc:sldMk cId="154030229" sldId="625"/>
            <ac:picMk id="4" creationId="{847A699F-EB5F-D3F4-84ED-62B08BC59BC7}"/>
          </ac:picMkLst>
        </pc:picChg>
        <pc:picChg chg="del">
          <ac:chgData name="Gaymare Luna" userId="7a21cff5-3a75-4227-be69-6ea1eac8961b" providerId="ADAL" clId="{24C1B763-CB28-4D70-A2D3-4E057ACCC435}" dt="2022-12-22T07:10:21.751" v="3336" actId="478"/>
          <ac:picMkLst>
            <pc:docMk/>
            <pc:sldMk cId="154030229" sldId="625"/>
            <ac:picMk id="6" creationId="{0EA07C59-D704-44AC-ACEE-19A85353B8C8}"/>
          </ac:picMkLst>
        </pc:picChg>
      </pc:sldChg>
      <pc:sldChg chg="delSp modSp mod">
        <pc:chgData name="Gaymare Luna" userId="7a21cff5-3a75-4227-be69-6ea1eac8961b" providerId="ADAL" clId="{24C1B763-CB28-4D70-A2D3-4E057ACCC435}" dt="2022-12-22T07:12:25.111" v="3362" actId="14100"/>
        <pc:sldMkLst>
          <pc:docMk/>
          <pc:sldMk cId="2371335974" sldId="633"/>
        </pc:sldMkLst>
        <pc:spChg chg="del">
          <ac:chgData name="Gaymare Luna" userId="7a21cff5-3a75-4227-be69-6ea1eac8961b" providerId="ADAL" clId="{24C1B763-CB28-4D70-A2D3-4E057ACCC435}" dt="2022-12-22T07:11:32.888" v="3356" actId="478"/>
          <ac:spMkLst>
            <pc:docMk/>
            <pc:sldMk cId="2371335974" sldId="633"/>
            <ac:spMk id="2" creationId="{70AB3EF6-BB7D-4D73-9C21-731770A78952}"/>
          </ac:spMkLst>
        </pc:spChg>
        <pc:spChg chg="mod">
          <ac:chgData name="Gaymare Luna" userId="7a21cff5-3a75-4227-be69-6ea1eac8961b" providerId="ADAL" clId="{24C1B763-CB28-4D70-A2D3-4E057ACCC435}" dt="2022-12-22T07:11:46.792" v="3360" actId="20577"/>
          <ac:spMkLst>
            <pc:docMk/>
            <pc:sldMk cId="2371335974" sldId="633"/>
            <ac:spMk id="3" creationId="{042D9E7B-D1BB-4A59-8D12-11E6C2FA55AC}"/>
          </ac:spMkLst>
        </pc:spChg>
        <pc:picChg chg="mod">
          <ac:chgData name="Gaymare Luna" userId="7a21cff5-3a75-4227-be69-6ea1eac8961b" providerId="ADAL" clId="{24C1B763-CB28-4D70-A2D3-4E057ACCC435}" dt="2022-12-22T07:12:25.111" v="3362" actId="14100"/>
          <ac:picMkLst>
            <pc:docMk/>
            <pc:sldMk cId="2371335974" sldId="633"/>
            <ac:picMk id="8" creationId="{599B14B7-AD7C-4F6E-BA85-8E4F0B7FD990}"/>
          </ac:picMkLst>
        </pc:picChg>
      </pc:sldChg>
      <pc:sldChg chg="addSp delSp modSp mod">
        <pc:chgData name="Gaymare Luna" userId="7a21cff5-3a75-4227-be69-6ea1eac8961b" providerId="ADAL" clId="{24C1B763-CB28-4D70-A2D3-4E057ACCC435}" dt="2022-12-22T07:18:40.219" v="3383" actId="167"/>
        <pc:sldMkLst>
          <pc:docMk/>
          <pc:sldMk cId="1486036459" sldId="634"/>
        </pc:sldMkLst>
        <pc:spChg chg="del">
          <ac:chgData name="Gaymare Luna" userId="7a21cff5-3a75-4227-be69-6ea1eac8961b" providerId="ADAL" clId="{24C1B763-CB28-4D70-A2D3-4E057ACCC435}" dt="2022-12-22T07:12:36.280" v="3363" actId="478"/>
          <ac:spMkLst>
            <pc:docMk/>
            <pc:sldMk cId="1486036459" sldId="634"/>
            <ac:spMk id="2" creationId="{70AB3EF6-BB7D-4D73-9C21-731770A78952}"/>
          </ac:spMkLst>
        </pc:spChg>
        <pc:spChg chg="del mod">
          <ac:chgData name="Gaymare Luna" userId="7a21cff5-3a75-4227-be69-6ea1eac8961b" providerId="ADAL" clId="{24C1B763-CB28-4D70-A2D3-4E057ACCC435}" dt="2022-12-22T07:14:40.276" v="3373" actId="478"/>
          <ac:spMkLst>
            <pc:docMk/>
            <pc:sldMk cId="1486036459" sldId="634"/>
            <ac:spMk id="3" creationId="{042D9E7B-D1BB-4A59-8D12-11E6C2FA55AC}"/>
          </ac:spMkLst>
        </pc:spChg>
        <pc:spChg chg="del">
          <ac:chgData name="Gaymare Luna" userId="7a21cff5-3a75-4227-be69-6ea1eac8961b" providerId="ADAL" clId="{24C1B763-CB28-4D70-A2D3-4E057ACCC435}" dt="2022-12-22T07:12:50.484" v="3366" actId="478"/>
          <ac:spMkLst>
            <pc:docMk/>
            <pc:sldMk cId="1486036459" sldId="634"/>
            <ac:spMk id="7" creationId="{529BCA57-2986-4D07-A492-205214649D2B}"/>
          </ac:spMkLst>
        </pc:spChg>
        <pc:spChg chg="add mod">
          <ac:chgData name="Gaymare Luna" userId="7a21cff5-3a75-4227-be69-6ea1eac8961b" providerId="ADAL" clId="{24C1B763-CB28-4D70-A2D3-4E057ACCC435}" dt="2022-12-22T07:14:38.525" v="3372"/>
          <ac:spMkLst>
            <pc:docMk/>
            <pc:sldMk cId="1486036459" sldId="634"/>
            <ac:spMk id="8" creationId="{C9526D1F-56B6-0AEB-A9D5-D30D45826CC4}"/>
          </ac:spMkLst>
        </pc:spChg>
        <pc:spChg chg="add del mod">
          <ac:chgData name="Gaymare Luna" userId="7a21cff5-3a75-4227-be69-6ea1eac8961b" providerId="ADAL" clId="{24C1B763-CB28-4D70-A2D3-4E057ACCC435}" dt="2022-12-22T07:14:41.857" v="3374" actId="478"/>
          <ac:spMkLst>
            <pc:docMk/>
            <pc:sldMk cId="1486036459" sldId="634"/>
            <ac:spMk id="10" creationId="{9F59B4C7-D69A-82B4-C42F-4C2F9E7A28FB}"/>
          </ac:spMkLst>
        </pc:spChg>
        <pc:picChg chg="add mod">
          <ac:chgData name="Gaymare Luna" userId="7a21cff5-3a75-4227-be69-6ea1eac8961b" providerId="ADAL" clId="{24C1B763-CB28-4D70-A2D3-4E057ACCC435}" dt="2022-12-22T07:12:54.556" v="3367"/>
          <ac:picMkLst>
            <pc:docMk/>
            <pc:sldMk cId="1486036459" sldId="634"/>
            <ac:picMk id="4" creationId="{C68BCB1D-6F89-DFC4-7AA7-D7346B945BF0}"/>
          </ac:picMkLst>
        </pc:picChg>
        <pc:picChg chg="del">
          <ac:chgData name="Gaymare Luna" userId="7a21cff5-3a75-4227-be69-6ea1eac8961b" providerId="ADAL" clId="{24C1B763-CB28-4D70-A2D3-4E057ACCC435}" dt="2022-12-22T07:12:49.094" v="3365" actId="478"/>
          <ac:picMkLst>
            <pc:docMk/>
            <pc:sldMk cId="1486036459" sldId="634"/>
            <ac:picMk id="6" creationId="{FE2B91D7-2391-480B-84A7-21FAE9A11E46}"/>
          </ac:picMkLst>
        </pc:picChg>
        <pc:picChg chg="add mod ord modCrop">
          <ac:chgData name="Gaymare Luna" userId="7a21cff5-3a75-4227-be69-6ea1eac8961b" providerId="ADAL" clId="{24C1B763-CB28-4D70-A2D3-4E057ACCC435}" dt="2022-12-22T07:18:40.219" v="3383" actId="167"/>
          <ac:picMkLst>
            <pc:docMk/>
            <pc:sldMk cId="1486036459" sldId="634"/>
            <ac:picMk id="12" creationId="{A2FB9132-5F7C-5FD3-6E06-BEB1B6D04E6D}"/>
          </ac:picMkLst>
        </pc:picChg>
      </pc:sldChg>
      <pc:sldChg chg="delSp modSp mod">
        <pc:chgData name="Gaymare Luna" userId="7a21cff5-3a75-4227-be69-6ea1eac8961b" providerId="ADAL" clId="{24C1B763-CB28-4D70-A2D3-4E057ACCC435}" dt="2022-12-22T07:20:13.815" v="3388" actId="14826"/>
        <pc:sldMkLst>
          <pc:docMk/>
          <pc:sldMk cId="1637139240" sldId="635"/>
        </pc:sldMkLst>
        <pc:spChg chg="del">
          <ac:chgData name="Gaymare Luna" userId="7a21cff5-3a75-4227-be69-6ea1eac8961b" providerId="ADAL" clId="{24C1B763-CB28-4D70-A2D3-4E057ACCC435}" dt="2022-12-22T07:18:45.545" v="3384" actId="478"/>
          <ac:spMkLst>
            <pc:docMk/>
            <pc:sldMk cId="1637139240" sldId="635"/>
            <ac:spMk id="2" creationId="{70AB3EF6-BB7D-4D73-9C21-731770A78952}"/>
          </ac:spMkLst>
        </pc:spChg>
        <pc:spChg chg="mod">
          <ac:chgData name="Gaymare Luna" userId="7a21cff5-3a75-4227-be69-6ea1eac8961b" providerId="ADAL" clId="{24C1B763-CB28-4D70-A2D3-4E057ACCC435}" dt="2022-12-22T07:18:58.886" v="3387" actId="14100"/>
          <ac:spMkLst>
            <pc:docMk/>
            <pc:sldMk cId="1637139240" sldId="635"/>
            <ac:spMk id="3" creationId="{042D9E7B-D1BB-4A59-8D12-11E6C2FA55AC}"/>
          </ac:spMkLst>
        </pc:spChg>
        <pc:picChg chg="mod">
          <ac:chgData name="Gaymare Luna" userId="7a21cff5-3a75-4227-be69-6ea1eac8961b" providerId="ADAL" clId="{24C1B763-CB28-4D70-A2D3-4E057ACCC435}" dt="2022-12-22T07:20:13.815" v="3388" actId="14826"/>
          <ac:picMkLst>
            <pc:docMk/>
            <pc:sldMk cId="1637139240" sldId="635"/>
            <ac:picMk id="6" creationId="{FE2B91D7-2391-480B-84A7-21FAE9A11E46}"/>
          </ac:picMkLst>
        </pc:picChg>
      </pc:sldChg>
      <pc:sldChg chg="delSp mod">
        <pc:chgData name="Gaymare Luna" userId="7a21cff5-3a75-4227-be69-6ea1eac8961b" providerId="ADAL" clId="{24C1B763-CB28-4D70-A2D3-4E057ACCC435}" dt="2022-12-22T07:21:07.741" v="3389" actId="478"/>
        <pc:sldMkLst>
          <pc:docMk/>
          <pc:sldMk cId="242847750" sldId="636"/>
        </pc:sldMkLst>
        <pc:spChg chg="del">
          <ac:chgData name="Gaymare Luna" userId="7a21cff5-3a75-4227-be69-6ea1eac8961b" providerId="ADAL" clId="{24C1B763-CB28-4D70-A2D3-4E057ACCC435}" dt="2022-12-22T07:21:07.741" v="3389" actId="478"/>
          <ac:spMkLst>
            <pc:docMk/>
            <pc:sldMk cId="242847750" sldId="636"/>
            <ac:spMk id="2" creationId="{70AB3EF6-BB7D-4D73-9C21-731770A78952}"/>
          </ac:spMkLst>
        </pc:spChg>
      </pc:sldChg>
      <pc:sldChg chg="delSp mod">
        <pc:chgData name="Gaymare Luna" userId="7a21cff5-3a75-4227-be69-6ea1eac8961b" providerId="ADAL" clId="{24C1B763-CB28-4D70-A2D3-4E057ACCC435}" dt="2022-12-22T07:21:22.564" v="3390" actId="478"/>
        <pc:sldMkLst>
          <pc:docMk/>
          <pc:sldMk cId="593441543" sldId="637"/>
        </pc:sldMkLst>
        <pc:spChg chg="del">
          <ac:chgData name="Gaymare Luna" userId="7a21cff5-3a75-4227-be69-6ea1eac8961b" providerId="ADAL" clId="{24C1B763-CB28-4D70-A2D3-4E057ACCC435}" dt="2022-12-22T07:21:22.564" v="3390" actId="478"/>
          <ac:spMkLst>
            <pc:docMk/>
            <pc:sldMk cId="593441543" sldId="637"/>
            <ac:spMk id="2" creationId="{70AB3EF6-BB7D-4D73-9C21-731770A78952}"/>
          </ac:spMkLst>
        </pc:spChg>
      </pc:sldChg>
      <pc:sldChg chg="delSp modSp mod">
        <pc:chgData name="Gaymare Luna" userId="7a21cff5-3a75-4227-be69-6ea1eac8961b" providerId="ADAL" clId="{24C1B763-CB28-4D70-A2D3-4E057ACCC435}" dt="2022-12-22T07:22:07.960" v="3399"/>
        <pc:sldMkLst>
          <pc:docMk/>
          <pc:sldMk cId="4079662121" sldId="638"/>
        </pc:sldMkLst>
        <pc:spChg chg="del">
          <ac:chgData name="Gaymare Luna" userId="7a21cff5-3a75-4227-be69-6ea1eac8961b" providerId="ADAL" clId="{24C1B763-CB28-4D70-A2D3-4E057ACCC435}" dt="2022-12-22T07:21:31.881" v="3391" actId="478"/>
          <ac:spMkLst>
            <pc:docMk/>
            <pc:sldMk cId="4079662121" sldId="638"/>
            <ac:spMk id="2" creationId="{70AB3EF6-BB7D-4D73-9C21-731770A78952}"/>
          </ac:spMkLst>
        </pc:spChg>
        <pc:graphicFrameChg chg="mod">
          <ac:chgData name="Gaymare Luna" userId="7a21cff5-3a75-4227-be69-6ea1eac8961b" providerId="ADAL" clId="{24C1B763-CB28-4D70-A2D3-4E057ACCC435}" dt="2022-12-22T07:22:07.960" v="3399"/>
          <ac:graphicFrameMkLst>
            <pc:docMk/>
            <pc:sldMk cId="4079662121" sldId="638"/>
            <ac:graphicFrameMk id="7" creationId="{D3E1F679-F62B-4EEB-BFD5-FC2022439077}"/>
          </ac:graphicFrameMkLst>
        </pc:graphicFrameChg>
      </pc:sldChg>
      <pc:sldChg chg="addSp delSp modSp mod">
        <pc:chgData name="Gaymare Luna" userId="7a21cff5-3a75-4227-be69-6ea1eac8961b" providerId="ADAL" clId="{24C1B763-CB28-4D70-A2D3-4E057ACCC435}" dt="2022-12-22T07:23:26.690" v="3404"/>
        <pc:sldMkLst>
          <pc:docMk/>
          <pc:sldMk cId="4043820626" sldId="639"/>
        </pc:sldMkLst>
        <pc:spChg chg="del">
          <ac:chgData name="Gaymare Luna" userId="7a21cff5-3a75-4227-be69-6ea1eac8961b" providerId="ADAL" clId="{24C1B763-CB28-4D70-A2D3-4E057ACCC435}" dt="2022-12-22T07:22:36.050" v="3400" actId="478"/>
          <ac:spMkLst>
            <pc:docMk/>
            <pc:sldMk cId="4043820626" sldId="639"/>
            <ac:spMk id="2" creationId="{70AB3EF6-BB7D-4D73-9C21-731770A78952}"/>
          </ac:spMkLst>
        </pc:spChg>
        <pc:spChg chg="mod">
          <ac:chgData name="Gaymare Luna" userId="7a21cff5-3a75-4227-be69-6ea1eac8961b" providerId="ADAL" clId="{24C1B763-CB28-4D70-A2D3-4E057ACCC435}" dt="2022-12-22T07:23:22.736" v="3403" actId="14100"/>
          <ac:spMkLst>
            <pc:docMk/>
            <pc:sldMk cId="4043820626" sldId="639"/>
            <ac:spMk id="3" creationId="{042D9E7B-D1BB-4A59-8D12-11E6C2FA55AC}"/>
          </ac:spMkLst>
        </pc:spChg>
        <pc:spChg chg="del">
          <ac:chgData name="Gaymare Luna" userId="7a21cff5-3a75-4227-be69-6ea1eac8961b" providerId="ADAL" clId="{24C1B763-CB28-4D70-A2D3-4E057ACCC435}" dt="2022-12-22T07:22:52.423" v="3402" actId="478"/>
          <ac:spMkLst>
            <pc:docMk/>
            <pc:sldMk cId="4043820626" sldId="639"/>
            <ac:spMk id="9" creationId="{DC017E60-1145-4E9F-9735-0697EB4A7652}"/>
          </ac:spMkLst>
        </pc:spChg>
        <pc:picChg chg="add mod">
          <ac:chgData name="Gaymare Luna" userId="7a21cff5-3a75-4227-be69-6ea1eac8961b" providerId="ADAL" clId="{24C1B763-CB28-4D70-A2D3-4E057ACCC435}" dt="2022-12-22T07:23:26.690" v="3404"/>
          <ac:picMkLst>
            <pc:docMk/>
            <pc:sldMk cId="4043820626" sldId="639"/>
            <ac:picMk id="4" creationId="{A4EA0E79-6B9C-5278-F93A-68B7712CB234}"/>
          </ac:picMkLst>
        </pc:picChg>
        <pc:picChg chg="del">
          <ac:chgData name="Gaymare Luna" userId="7a21cff5-3a75-4227-be69-6ea1eac8961b" providerId="ADAL" clId="{24C1B763-CB28-4D70-A2D3-4E057ACCC435}" dt="2022-12-22T07:22:51.080" v="3401" actId="478"/>
          <ac:picMkLst>
            <pc:docMk/>
            <pc:sldMk cId="4043820626" sldId="639"/>
            <ac:picMk id="8" creationId="{98FBE927-A69E-4890-A7F3-1E7E71AA0BE8}"/>
          </ac:picMkLst>
        </pc:picChg>
      </pc:sldChg>
      <pc:sldChg chg="addSp delSp modSp mod">
        <pc:chgData name="Gaymare Luna" userId="7a21cff5-3a75-4227-be69-6ea1eac8961b" providerId="ADAL" clId="{24C1B763-CB28-4D70-A2D3-4E057ACCC435}" dt="2022-12-22T07:27:17.285" v="3424" actId="167"/>
        <pc:sldMkLst>
          <pc:docMk/>
          <pc:sldMk cId="1439015677" sldId="640"/>
        </pc:sldMkLst>
        <pc:spChg chg="del">
          <ac:chgData name="Gaymare Luna" userId="7a21cff5-3a75-4227-be69-6ea1eac8961b" providerId="ADAL" clId="{24C1B763-CB28-4D70-A2D3-4E057ACCC435}" dt="2022-12-22T07:23:38.512" v="3405" actId="478"/>
          <ac:spMkLst>
            <pc:docMk/>
            <pc:sldMk cId="1439015677" sldId="640"/>
            <ac:spMk id="2" creationId="{70AB3EF6-BB7D-4D73-9C21-731770A78952}"/>
          </ac:spMkLst>
        </pc:spChg>
        <pc:spChg chg="del mod">
          <ac:chgData name="Gaymare Luna" userId="7a21cff5-3a75-4227-be69-6ea1eac8961b" providerId="ADAL" clId="{24C1B763-CB28-4D70-A2D3-4E057ACCC435}" dt="2022-12-22T07:26:02.756" v="3411" actId="478"/>
          <ac:spMkLst>
            <pc:docMk/>
            <pc:sldMk cId="1439015677" sldId="640"/>
            <ac:spMk id="3" creationId="{042D9E7B-D1BB-4A59-8D12-11E6C2FA55AC}"/>
          </ac:spMkLst>
        </pc:spChg>
        <pc:spChg chg="add mod">
          <ac:chgData name="Gaymare Luna" userId="7a21cff5-3a75-4227-be69-6ea1eac8961b" providerId="ADAL" clId="{24C1B763-CB28-4D70-A2D3-4E057ACCC435}" dt="2022-12-22T07:26:00.988" v="3410"/>
          <ac:spMkLst>
            <pc:docMk/>
            <pc:sldMk cId="1439015677" sldId="640"/>
            <ac:spMk id="4" creationId="{DE42439E-21A2-E536-AC88-E25605F43C5F}"/>
          </ac:spMkLst>
        </pc:spChg>
        <pc:spChg chg="add del mod">
          <ac:chgData name="Gaymare Luna" userId="7a21cff5-3a75-4227-be69-6ea1eac8961b" providerId="ADAL" clId="{24C1B763-CB28-4D70-A2D3-4E057ACCC435}" dt="2022-12-22T07:26:04.482" v="3412" actId="478"/>
          <ac:spMkLst>
            <pc:docMk/>
            <pc:sldMk cId="1439015677" sldId="640"/>
            <ac:spMk id="7" creationId="{3DCD3B81-3F21-2B14-8FDF-9CAA401C6021}"/>
          </ac:spMkLst>
        </pc:spChg>
        <pc:spChg chg="del">
          <ac:chgData name="Gaymare Luna" userId="7a21cff5-3a75-4227-be69-6ea1eac8961b" providerId="ADAL" clId="{24C1B763-CB28-4D70-A2D3-4E057ACCC435}" dt="2022-12-22T07:25:50.202" v="3407" actId="478"/>
          <ac:spMkLst>
            <pc:docMk/>
            <pc:sldMk cId="1439015677" sldId="640"/>
            <ac:spMk id="9" creationId="{DC017E60-1145-4E9F-9735-0697EB4A7652}"/>
          </ac:spMkLst>
        </pc:spChg>
        <pc:picChg chg="del">
          <ac:chgData name="Gaymare Luna" userId="7a21cff5-3a75-4227-be69-6ea1eac8961b" providerId="ADAL" clId="{24C1B763-CB28-4D70-A2D3-4E057ACCC435}" dt="2022-12-22T07:25:50.614" v="3408" actId="478"/>
          <ac:picMkLst>
            <pc:docMk/>
            <pc:sldMk cId="1439015677" sldId="640"/>
            <ac:picMk id="8" creationId="{98FBE927-A69E-4890-A7F3-1E7E71AA0BE8}"/>
          </ac:picMkLst>
        </pc:picChg>
        <pc:picChg chg="add mod">
          <ac:chgData name="Gaymare Luna" userId="7a21cff5-3a75-4227-be69-6ea1eac8961b" providerId="ADAL" clId="{24C1B763-CB28-4D70-A2D3-4E057ACCC435}" dt="2022-12-22T07:26:10.790" v="3413"/>
          <ac:picMkLst>
            <pc:docMk/>
            <pc:sldMk cId="1439015677" sldId="640"/>
            <ac:picMk id="10" creationId="{29AF2547-860A-A83B-F7F6-A114E86DD764}"/>
          </ac:picMkLst>
        </pc:picChg>
        <pc:picChg chg="add mod ord modCrop">
          <ac:chgData name="Gaymare Luna" userId="7a21cff5-3a75-4227-be69-6ea1eac8961b" providerId="ADAL" clId="{24C1B763-CB28-4D70-A2D3-4E057ACCC435}" dt="2022-12-22T07:27:17.285" v="3424" actId="167"/>
          <ac:picMkLst>
            <pc:docMk/>
            <pc:sldMk cId="1439015677" sldId="640"/>
            <ac:picMk id="12" creationId="{31A457AB-D61C-C706-EAC3-F36E06C33A65}"/>
          </ac:picMkLst>
        </pc:picChg>
      </pc:sldChg>
      <pc:sldChg chg="addSp delSp modSp mod">
        <pc:chgData name="Gaymare Luna" userId="7a21cff5-3a75-4227-be69-6ea1eac8961b" providerId="ADAL" clId="{24C1B763-CB28-4D70-A2D3-4E057ACCC435}" dt="2022-12-22T07:28:23.534" v="3430" actId="14100"/>
        <pc:sldMkLst>
          <pc:docMk/>
          <pc:sldMk cId="3131693476" sldId="641"/>
        </pc:sldMkLst>
        <pc:spChg chg="del">
          <ac:chgData name="Gaymare Luna" userId="7a21cff5-3a75-4227-be69-6ea1eac8961b" providerId="ADAL" clId="{24C1B763-CB28-4D70-A2D3-4E057ACCC435}" dt="2022-12-22T07:27:27.468" v="3425" actId="478"/>
          <ac:spMkLst>
            <pc:docMk/>
            <pc:sldMk cId="3131693476" sldId="641"/>
            <ac:spMk id="2" creationId="{70AB3EF6-BB7D-4D73-9C21-731770A78952}"/>
          </ac:spMkLst>
        </pc:spChg>
        <pc:spChg chg="mod">
          <ac:chgData name="Gaymare Luna" userId="7a21cff5-3a75-4227-be69-6ea1eac8961b" providerId="ADAL" clId="{24C1B763-CB28-4D70-A2D3-4E057ACCC435}" dt="2022-12-22T07:28:23.534" v="3430" actId="14100"/>
          <ac:spMkLst>
            <pc:docMk/>
            <pc:sldMk cId="3131693476" sldId="641"/>
            <ac:spMk id="3" creationId="{042D9E7B-D1BB-4A59-8D12-11E6C2FA55AC}"/>
          </ac:spMkLst>
        </pc:spChg>
        <pc:spChg chg="del">
          <ac:chgData name="Gaymare Luna" userId="7a21cff5-3a75-4227-be69-6ea1eac8961b" providerId="ADAL" clId="{24C1B763-CB28-4D70-A2D3-4E057ACCC435}" dt="2022-12-22T07:28:14.103" v="3427" actId="478"/>
          <ac:spMkLst>
            <pc:docMk/>
            <pc:sldMk cId="3131693476" sldId="641"/>
            <ac:spMk id="9" creationId="{DC017E60-1145-4E9F-9735-0697EB4A7652}"/>
          </ac:spMkLst>
        </pc:spChg>
        <pc:picChg chg="add mod">
          <ac:chgData name="Gaymare Luna" userId="7a21cff5-3a75-4227-be69-6ea1eac8961b" providerId="ADAL" clId="{24C1B763-CB28-4D70-A2D3-4E057ACCC435}" dt="2022-12-22T07:28:17.470" v="3429"/>
          <ac:picMkLst>
            <pc:docMk/>
            <pc:sldMk cId="3131693476" sldId="641"/>
            <ac:picMk id="4" creationId="{7653B794-6657-2874-1CA9-59E62AB61BBE}"/>
          </ac:picMkLst>
        </pc:picChg>
        <pc:picChg chg="del">
          <ac:chgData name="Gaymare Luna" userId="7a21cff5-3a75-4227-be69-6ea1eac8961b" providerId="ADAL" clId="{24C1B763-CB28-4D70-A2D3-4E057ACCC435}" dt="2022-12-22T07:28:14.600" v="3428" actId="478"/>
          <ac:picMkLst>
            <pc:docMk/>
            <pc:sldMk cId="3131693476" sldId="641"/>
            <ac:picMk id="8" creationId="{98FBE927-A69E-4890-A7F3-1E7E71AA0BE8}"/>
          </ac:picMkLst>
        </pc:picChg>
      </pc:sldChg>
      <pc:sldChg chg="addSp delSp modSp mod">
        <pc:chgData name="Gaymare Luna" userId="7a21cff5-3a75-4227-be69-6ea1eac8961b" providerId="ADAL" clId="{24C1B763-CB28-4D70-A2D3-4E057ACCC435}" dt="2022-12-22T07:29:37.120" v="3445" actId="14100"/>
        <pc:sldMkLst>
          <pc:docMk/>
          <pc:sldMk cId="3066917948" sldId="642"/>
        </pc:sldMkLst>
        <pc:spChg chg="del">
          <ac:chgData name="Gaymare Luna" userId="7a21cff5-3a75-4227-be69-6ea1eac8961b" providerId="ADAL" clId="{24C1B763-CB28-4D70-A2D3-4E057ACCC435}" dt="2022-12-22T07:28:50.761" v="3431" actId="478"/>
          <ac:spMkLst>
            <pc:docMk/>
            <pc:sldMk cId="3066917948" sldId="642"/>
            <ac:spMk id="2" creationId="{70AB3EF6-BB7D-4D73-9C21-731770A78952}"/>
          </ac:spMkLst>
        </pc:spChg>
        <pc:spChg chg="mod">
          <ac:chgData name="Gaymare Luna" userId="7a21cff5-3a75-4227-be69-6ea1eac8961b" providerId="ADAL" clId="{24C1B763-CB28-4D70-A2D3-4E057ACCC435}" dt="2022-12-22T07:28:59.834" v="3433" actId="20577"/>
          <ac:spMkLst>
            <pc:docMk/>
            <pc:sldMk cId="3066917948" sldId="642"/>
            <ac:spMk id="3" creationId="{042D9E7B-D1BB-4A59-8D12-11E6C2FA55AC}"/>
          </ac:spMkLst>
        </pc:spChg>
        <pc:graphicFrameChg chg="add mod modGraphic">
          <ac:chgData name="Gaymare Luna" userId="7a21cff5-3a75-4227-be69-6ea1eac8961b" providerId="ADAL" clId="{24C1B763-CB28-4D70-A2D3-4E057ACCC435}" dt="2022-12-22T07:29:37.120" v="3445" actId="14100"/>
          <ac:graphicFrameMkLst>
            <pc:docMk/>
            <pc:sldMk cId="3066917948" sldId="642"/>
            <ac:graphicFrameMk id="6" creationId="{12D03C82-2BBD-B917-031C-1FA0FB1788EF}"/>
          </ac:graphicFrameMkLst>
        </pc:graphicFrameChg>
      </pc:sldChg>
      <pc:sldChg chg="addSp delSp modSp mod">
        <pc:chgData name="Gaymare Luna" userId="7a21cff5-3a75-4227-be69-6ea1eac8961b" providerId="ADAL" clId="{24C1B763-CB28-4D70-A2D3-4E057ACCC435}" dt="2022-12-22T07:31:06.895" v="3469" actId="478"/>
        <pc:sldMkLst>
          <pc:docMk/>
          <pc:sldMk cId="3433944324" sldId="643"/>
        </pc:sldMkLst>
        <pc:spChg chg="del">
          <ac:chgData name="Gaymare Luna" userId="7a21cff5-3a75-4227-be69-6ea1eac8961b" providerId="ADAL" clId="{24C1B763-CB28-4D70-A2D3-4E057ACCC435}" dt="2022-12-22T07:31:06.895" v="3469" actId="478"/>
          <ac:spMkLst>
            <pc:docMk/>
            <pc:sldMk cId="3433944324" sldId="643"/>
            <ac:spMk id="2" creationId="{70AB3EF6-BB7D-4D73-9C21-731770A78952}"/>
          </ac:spMkLst>
        </pc:spChg>
        <pc:spChg chg="mod">
          <ac:chgData name="Gaymare Luna" userId="7a21cff5-3a75-4227-be69-6ea1eac8961b" providerId="ADAL" clId="{24C1B763-CB28-4D70-A2D3-4E057ACCC435}" dt="2022-12-22T07:29:46.174" v="3447" actId="20577"/>
          <ac:spMkLst>
            <pc:docMk/>
            <pc:sldMk cId="3433944324" sldId="643"/>
            <ac:spMk id="3" creationId="{042D9E7B-D1BB-4A59-8D12-11E6C2FA55AC}"/>
          </ac:spMkLst>
        </pc:spChg>
        <pc:graphicFrameChg chg="add mod modGraphic">
          <ac:chgData name="Gaymare Luna" userId="7a21cff5-3a75-4227-be69-6ea1eac8961b" providerId="ADAL" clId="{24C1B763-CB28-4D70-A2D3-4E057ACCC435}" dt="2022-12-22T07:30:53.144" v="3467" actId="207"/>
          <ac:graphicFrameMkLst>
            <pc:docMk/>
            <pc:sldMk cId="3433944324" sldId="643"/>
            <ac:graphicFrameMk id="6" creationId="{C2919C66-A1C4-D8E1-7CAE-4010B89B5DED}"/>
          </ac:graphicFrameMkLst>
        </pc:graphicFrameChg>
      </pc:sldChg>
      <pc:sldChg chg="addSp delSp modSp mod">
        <pc:chgData name="Gaymare Luna" userId="7a21cff5-3a75-4227-be69-6ea1eac8961b" providerId="ADAL" clId="{24C1B763-CB28-4D70-A2D3-4E057ACCC435}" dt="2022-12-22T04:49:42.634" v="2676" actId="14100"/>
        <pc:sldMkLst>
          <pc:docMk/>
          <pc:sldMk cId="3107775079" sldId="717"/>
        </pc:sldMkLst>
        <pc:spChg chg="del">
          <ac:chgData name="Gaymare Luna" userId="7a21cff5-3a75-4227-be69-6ea1eac8961b" providerId="ADAL" clId="{24C1B763-CB28-4D70-A2D3-4E057ACCC435}" dt="2022-12-22T04:48:48.325" v="2655" actId="478"/>
          <ac:spMkLst>
            <pc:docMk/>
            <pc:sldMk cId="3107775079" sldId="717"/>
            <ac:spMk id="2" creationId="{70AB3EF6-BB7D-4D73-9C21-731770A78952}"/>
          </ac:spMkLst>
        </pc:spChg>
        <pc:spChg chg="mod">
          <ac:chgData name="Gaymare Luna" userId="7a21cff5-3a75-4227-be69-6ea1eac8961b" providerId="ADAL" clId="{24C1B763-CB28-4D70-A2D3-4E057ACCC435}" dt="2022-12-22T04:49:08.235" v="2664" actId="20577"/>
          <ac:spMkLst>
            <pc:docMk/>
            <pc:sldMk cId="3107775079" sldId="717"/>
            <ac:spMk id="3" creationId="{042D9E7B-D1BB-4A59-8D12-11E6C2FA55AC}"/>
          </ac:spMkLst>
        </pc:spChg>
        <pc:spChg chg="add del mod">
          <ac:chgData name="Gaymare Luna" userId="7a21cff5-3a75-4227-be69-6ea1eac8961b" providerId="ADAL" clId="{24C1B763-CB28-4D70-A2D3-4E057ACCC435}" dt="2022-12-22T04:48:50.846" v="2656" actId="478"/>
          <ac:spMkLst>
            <pc:docMk/>
            <pc:sldMk cId="3107775079" sldId="717"/>
            <ac:spMk id="7" creationId="{14FB1B29-D132-EED0-2427-7541F365E765}"/>
          </ac:spMkLst>
        </pc:spChg>
        <pc:graphicFrameChg chg="add mod modGraphic">
          <ac:chgData name="Gaymare Luna" userId="7a21cff5-3a75-4227-be69-6ea1eac8961b" providerId="ADAL" clId="{24C1B763-CB28-4D70-A2D3-4E057ACCC435}" dt="2022-12-22T04:49:42.634" v="2676" actId="14100"/>
          <ac:graphicFrameMkLst>
            <pc:docMk/>
            <pc:sldMk cId="3107775079" sldId="717"/>
            <ac:graphicFrameMk id="9" creationId="{7AF25615-6C61-CAAA-119B-057269A93D94}"/>
          </ac:graphicFrameMkLst>
        </pc:graphicFrameChg>
        <pc:picChg chg="del">
          <ac:chgData name="Gaymare Luna" userId="7a21cff5-3a75-4227-be69-6ea1eac8961b" providerId="ADAL" clId="{24C1B763-CB28-4D70-A2D3-4E057ACCC435}" dt="2022-12-22T04:48:51.835" v="2657" actId="478"/>
          <ac:picMkLst>
            <pc:docMk/>
            <pc:sldMk cId="3107775079" sldId="717"/>
            <ac:picMk id="6" creationId="{C9922C92-6539-4204-B265-8838427D207F}"/>
          </ac:picMkLst>
        </pc:picChg>
      </pc:sldChg>
      <pc:sldChg chg="delSp modSp mod">
        <pc:chgData name="Gaymare Luna" userId="7a21cff5-3a75-4227-be69-6ea1eac8961b" providerId="ADAL" clId="{24C1B763-CB28-4D70-A2D3-4E057ACCC435}" dt="2022-12-22T04:51:02.466" v="2685" actId="14100"/>
        <pc:sldMkLst>
          <pc:docMk/>
          <pc:sldMk cId="3159712340" sldId="718"/>
        </pc:sldMkLst>
        <pc:spChg chg="del">
          <ac:chgData name="Gaymare Luna" userId="7a21cff5-3a75-4227-be69-6ea1eac8961b" providerId="ADAL" clId="{24C1B763-CB28-4D70-A2D3-4E057ACCC435}" dt="2022-12-22T04:49:45.651" v="2677" actId="478"/>
          <ac:spMkLst>
            <pc:docMk/>
            <pc:sldMk cId="3159712340" sldId="718"/>
            <ac:spMk id="2" creationId="{70AB3EF6-BB7D-4D73-9C21-731770A78952}"/>
          </ac:spMkLst>
        </pc:spChg>
        <pc:spChg chg="mod">
          <ac:chgData name="Gaymare Luna" userId="7a21cff5-3a75-4227-be69-6ea1eac8961b" providerId="ADAL" clId="{24C1B763-CB28-4D70-A2D3-4E057ACCC435}" dt="2022-12-22T04:51:02.466" v="2685" actId="14100"/>
          <ac:spMkLst>
            <pc:docMk/>
            <pc:sldMk cId="3159712340" sldId="718"/>
            <ac:spMk id="3" creationId="{042D9E7B-D1BB-4A59-8D12-11E6C2FA55AC}"/>
          </ac:spMkLst>
        </pc:spChg>
        <pc:picChg chg="mod">
          <ac:chgData name="Gaymare Luna" userId="7a21cff5-3a75-4227-be69-6ea1eac8961b" providerId="ADAL" clId="{24C1B763-CB28-4D70-A2D3-4E057ACCC435}" dt="2022-12-22T04:50:51.594" v="2684" actId="1076"/>
          <ac:picMkLst>
            <pc:docMk/>
            <pc:sldMk cId="3159712340" sldId="718"/>
            <ac:picMk id="8" creationId="{2FD1DA2B-29CD-4380-BA92-20BA61284CE9}"/>
          </ac:picMkLst>
        </pc:picChg>
      </pc:sldChg>
      <pc:sldChg chg="addSp delSp modSp mod">
        <pc:chgData name="Gaymare Luna" userId="7a21cff5-3a75-4227-be69-6ea1eac8961b" providerId="ADAL" clId="{24C1B763-CB28-4D70-A2D3-4E057ACCC435}" dt="2022-12-22T04:51:56.468" v="2699" actId="1036"/>
        <pc:sldMkLst>
          <pc:docMk/>
          <pc:sldMk cId="845815708" sldId="719"/>
        </pc:sldMkLst>
        <pc:spChg chg="del">
          <ac:chgData name="Gaymare Luna" userId="7a21cff5-3a75-4227-be69-6ea1eac8961b" providerId="ADAL" clId="{24C1B763-CB28-4D70-A2D3-4E057ACCC435}" dt="2022-12-22T04:51:09.620" v="2686" actId="478"/>
          <ac:spMkLst>
            <pc:docMk/>
            <pc:sldMk cId="845815708" sldId="719"/>
            <ac:spMk id="2" creationId="{70AB3EF6-BB7D-4D73-9C21-731770A78952}"/>
          </ac:spMkLst>
        </pc:spChg>
        <pc:spChg chg="mod">
          <ac:chgData name="Gaymare Luna" userId="7a21cff5-3a75-4227-be69-6ea1eac8961b" providerId="ADAL" clId="{24C1B763-CB28-4D70-A2D3-4E057ACCC435}" dt="2022-12-22T04:51:18.241" v="2687" actId="21"/>
          <ac:spMkLst>
            <pc:docMk/>
            <pc:sldMk cId="845815708" sldId="719"/>
            <ac:spMk id="3" creationId="{042D9E7B-D1BB-4A59-8D12-11E6C2FA55AC}"/>
          </ac:spMkLst>
        </pc:spChg>
        <pc:graphicFrameChg chg="add mod modGraphic">
          <ac:chgData name="Gaymare Luna" userId="7a21cff5-3a75-4227-be69-6ea1eac8961b" providerId="ADAL" clId="{24C1B763-CB28-4D70-A2D3-4E057ACCC435}" dt="2022-12-22T04:51:56.468" v="2699" actId="1036"/>
          <ac:graphicFrameMkLst>
            <pc:docMk/>
            <pc:sldMk cId="845815708" sldId="719"/>
            <ac:graphicFrameMk id="4" creationId="{0541AFCF-A5A6-42B4-1D51-C73EBE3B95AE}"/>
          </ac:graphicFrameMkLst>
        </pc:graphicFrameChg>
      </pc:sldChg>
      <pc:sldChg chg="addSp delSp modSp mod">
        <pc:chgData name="Gaymare Luna" userId="7a21cff5-3a75-4227-be69-6ea1eac8961b" providerId="ADAL" clId="{24C1B763-CB28-4D70-A2D3-4E057ACCC435}" dt="2022-12-22T04:53:26.378" v="2717" actId="20577"/>
        <pc:sldMkLst>
          <pc:docMk/>
          <pc:sldMk cId="738351930" sldId="720"/>
        </pc:sldMkLst>
        <pc:spChg chg="del">
          <ac:chgData name="Gaymare Luna" userId="7a21cff5-3a75-4227-be69-6ea1eac8961b" providerId="ADAL" clId="{24C1B763-CB28-4D70-A2D3-4E057ACCC435}" dt="2022-12-22T04:52:11.207" v="2705" actId="478"/>
          <ac:spMkLst>
            <pc:docMk/>
            <pc:sldMk cId="738351930" sldId="720"/>
            <ac:spMk id="2" creationId="{70AB3EF6-BB7D-4D73-9C21-731770A78952}"/>
          </ac:spMkLst>
        </pc:spChg>
        <pc:spChg chg="mod">
          <ac:chgData name="Gaymare Luna" userId="7a21cff5-3a75-4227-be69-6ea1eac8961b" providerId="ADAL" clId="{24C1B763-CB28-4D70-A2D3-4E057ACCC435}" dt="2022-12-22T04:53:26.378" v="2717" actId="20577"/>
          <ac:spMkLst>
            <pc:docMk/>
            <pc:sldMk cId="738351930" sldId="720"/>
            <ac:spMk id="3" creationId="{042D9E7B-D1BB-4A59-8D12-11E6C2FA55AC}"/>
          </ac:spMkLst>
        </pc:spChg>
        <pc:picChg chg="del">
          <ac:chgData name="Gaymare Luna" userId="7a21cff5-3a75-4227-be69-6ea1eac8961b" providerId="ADAL" clId="{24C1B763-CB28-4D70-A2D3-4E057ACCC435}" dt="2022-12-22T04:52:20.327" v="2706" actId="478"/>
          <ac:picMkLst>
            <pc:docMk/>
            <pc:sldMk cId="738351930" sldId="720"/>
            <ac:picMk id="7" creationId="{58B9E142-28FD-4EEB-B3F0-E48F8F1C157F}"/>
          </ac:picMkLst>
        </pc:picChg>
        <pc:picChg chg="add mod ord modCrop">
          <ac:chgData name="Gaymare Luna" userId="7a21cff5-3a75-4227-be69-6ea1eac8961b" providerId="ADAL" clId="{24C1B763-CB28-4D70-A2D3-4E057ACCC435}" dt="2022-12-22T04:53:18.619" v="2714" actId="167"/>
          <ac:picMkLst>
            <pc:docMk/>
            <pc:sldMk cId="738351930" sldId="720"/>
            <ac:picMk id="8" creationId="{5EA722B2-586B-D95B-8867-389C1B3AB770}"/>
          </ac:picMkLst>
        </pc:picChg>
      </pc:sldChg>
      <pc:sldChg chg="addSp delSp modSp mod">
        <pc:chgData name="Gaymare Luna" userId="7a21cff5-3a75-4227-be69-6ea1eac8961b" providerId="ADAL" clId="{24C1B763-CB28-4D70-A2D3-4E057ACCC435}" dt="2022-12-22T04:55:55.659" v="2842" actId="14100"/>
        <pc:sldMkLst>
          <pc:docMk/>
          <pc:sldMk cId="1662272144" sldId="721"/>
        </pc:sldMkLst>
        <pc:spChg chg="del">
          <ac:chgData name="Gaymare Luna" userId="7a21cff5-3a75-4227-be69-6ea1eac8961b" providerId="ADAL" clId="{24C1B763-CB28-4D70-A2D3-4E057ACCC435}" dt="2022-12-22T04:54:09.460" v="2721" actId="478"/>
          <ac:spMkLst>
            <pc:docMk/>
            <pc:sldMk cId="1662272144" sldId="721"/>
            <ac:spMk id="2" creationId="{70AB3EF6-BB7D-4D73-9C21-731770A78952}"/>
          </ac:spMkLst>
        </pc:spChg>
        <pc:spChg chg="mod">
          <ac:chgData name="Gaymare Luna" userId="7a21cff5-3a75-4227-be69-6ea1eac8961b" providerId="ADAL" clId="{24C1B763-CB28-4D70-A2D3-4E057ACCC435}" dt="2022-12-22T04:55:23.263" v="2833" actId="20577"/>
          <ac:spMkLst>
            <pc:docMk/>
            <pc:sldMk cId="1662272144" sldId="721"/>
            <ac:spMk id="3" creationId="{042D9E7B-D1BB-4A59-8D12-11E6C2FA55AC}"/>
          </ac:spMkLst>
        </pc:spChg>
        <pc:spChg chg="add mod">
          <ac:chgData name="Gaymare Luna" userId="7a21cff5-3a75-4227-be69-6ea1eac8961b" providerId="ADAL" clId="{24C1B763-CB28-4D70-A2D3-4E057ACCC435}" dt="2022-12-22T04:54:02.677" v="2720"/>
          <ac:spMkLst>
            <pc:docMk/>
            <pc:sldMk cId="1662272144" sldId="721"/>
            <ac:spMk id="5" creationId="{C4165221-6D7A-DA97-B3BC-BDDC136839FC}"/>
          </ac:spMkLst>
        </pc:spChg>
        <pc:spChg chg="add del mod">
          <ac:chgData name="Gaymare Luna" userId="7a21cff5-3a75-4227-be69-6ea1eac8961b" providerId="ADAL" clId="{24C1B763-CB28-4D70-A2D3-4E057ACCC435}" dt="2022-12-22T04:54:11.580" v="2722" actId="478"/>
          <ac:spMkLst>
            <pc:docMk/>
            <pc:sldMk cId="1662272144" sldId="721"/>
            <ac:spMk id="9" creationId="{7DDF0ED2-A1F0-F1E5-4F10-265150B35202}"/>
          </ac:spMkLst>
        </pc:spChg>
        <pc:spChg chg="add del mod">
          <ac:chgData name="Gaymare Luna" userId="7a21cff5-3a75-4227-be69-6ea1eac8961b" providerId="ADAL" clId="{24C1B763-CB28-4D70-A2D3-4E057ACCC435}" dt="2022-12-22T04:54:21.723" v="2724"/>
          <ac:spMkLst>
            <pc:docMk/>
            <pc:sldMk cId="1662272144" sldId="721"/>
            <ac:spMk id="10" creationId="{DC740E5B-3854-07D7-99FE-81942FC9A7B3}"/>
          </ac:spMkLst>
        </pc:spChg>
        <pc:spChg chg="add del mod">
          <ac:chgData name="Gaymare Luna" userId="7a21cff5-3a75-4227-be69-6ea1eac8961b" providerId="ADAL" clId="{24C1B763-CB28-4D70-A2D3-4E057ACCC435}" dt="2022-12-22T04:54:41.997" v="2826" actId="478"/>
          <ac:spMkLst>
            <pc:docMk/>
            <pc:sldMk cId="1662272144" sldId="721"/>
            <ac:spMk id="11" creationId="{9EE15632-490E-17FC-992D-A7E5D6D6EE9E}"/>
          </ac:spMkLst>
        </pc:spChg>
        <pc:graphicFrameChg chg="add mod modGraphic">
          <ac:chgData name="Gaymare Luna" userId="7a21cff5-3a75-4227-be69-6ea1eac8961b" providerId="ADAL" clId="{24C1B763-CB28-4D70-A2D3-4E057ACCC435}" dt="2022-12-22T04:55:55.659" v="2842" actId="14100"/>
          <ac:graphicFrameMkLst>
            <pc:docMk/>
            <pc:sldMk cId="1662272144" sldId="721"/>
            <ac:graphicFrameMk id="12" creationId="{D2E41C57-916D-141A-EB2A-8ABFBFBBA5FE}"/>
          </ac:graphicFrameMkLst>
        </pc:graphicFrameChg>
        <pc:picChg chg="del">
          <ac:chgData name="Gaymare Luna" userId="7a21cff5-3a75-4227-be69-6ea1eac8961b" providerId="ADAL" clId="{24C1B763-CB28-4D70-A2D3-4E057ACCC435}" dt="2022-12-22T04:53:39.205" v="2718" actId="478"/>
          <ac:picMkLst>
            <pc:docMk/>
            <pc:sldMk cId="1662272144" sldId="721"/>
            <ac:picMk id="7" creationId="{58B9E142-28FD-4EEB-B3F0-E48F8F1C157F}"/>
          </ac:picMkLst>
        </pc:picChg>
      </pc:sldChg>
      <pc:sldChg chg="addSp delSp modSp mod">
        <pc:chgData name="Gaymare Luna" userId="7a21cff5-3a75-4227-be69-6ea1eac8961b" providerId="ADAL" clId="{24C1B763-CB28-4D70-A2D3-4E057ACCC435}" dt="2022-12-22T04:58:43.154" v="2861" actId="14826"/>
        <pc:sldMkLst>
          <pc:docMk/>
          <pc:sldMk cId="4233633538" sldId="722"/>
        </pc:sldMkLst>
        <pc:spChg chg="del">
          <ac:chgData name="Gaymare Luna" userId="7a21cff5-3a75-4227-be69-6ea1eac8961b" providerId="ADAL" clId="{24C1B763-CB28-4D70-A2D3-4E057ACCC435}" dt="2022-12-22T04:56:11.187" v="2843" actId="478"/>
          <ac:spMkLst>
            <pc:docMk/>
            <pc:sldMk cId="4233633538" sldId="722"/>
            <ac:spMk id="2" creationId="{70AB3EF6-BB7D-4D73-9C21-731770A78952}"/>
          </ac:spMkLst>
        </pc:spChg>
        <pc:spChg chg="mod">
          <ac:chgData name="Gaymare Luna" userId="7a21cff5-3a75-4227-be69-6ea1eac8961b" providerId="ADAL" clId="{24C1B763-CB28-4D70-A2D3-4E057ACCC435}" dt="2022-12-22T04:57:03.932" v="2852" actId="14100"/>
          <ac:spMkLst>
            <pc:docMk/>
            <pc:sldMk cId="4233633538" sldId="722"/>
            <ac:spMk id="3" creationId="{042D9E7B-D1BB-4A59-8D12-11E6C2FA55AC}"/>
          </ac:spMkLst>
        </pc:spChg>
        <pc:spChg chg="add del">
          <ac:chgData name="Gaymare Luna" userId="7a21cff5-3a75-4227-be69-6ea1eac8961b" providerId="ADAL" clId="{24C1B763-CB28-4D70-A2D3-4E057ACCC435}" dt="2022-12-22T04:57:04.251" v="2853" actId="478"/>
          <ac:spMkLst>
            <pc:docMk/>
            <pc:sldMk cId="4233633538" sldId="722"/>
            <ac:spMk id="7" creationId="{44231A1A-AD73-43E7-8A1A-61868A8A0F77}"/>
          </ac:spMkLst>
        </pc:spChg>
        <pc:picChg chg="add del mod modCrop">
          <ac:chgData name="Gaymare Luna" userId="7a21cff5-3a75-4227-be69-6ea1eac8961b" providerId="ADAL" clId="{24C1B763-CB28-4D70-A2D3-4E057ACCC435}" dt="2022-12-22T04:58:43.154" v="2861" actId="14826"/>
          <ac:picMkLst>
            <pc:docMk/>
            <pc:sldMk cId="4233633538" sldId="722"/>
            <ac:picMk id="6" creationId="{C9922C92-6539-4204-B265-8838427D207F}"/>
          </ac:picMkLst>
        </pc:picChg>
      </pc:sldChg>
      <pc:sldChg chg="addSp delSp modSp mod">
        <pc:chgData name="Gaymare Luna" userId="7a21cff5-3a75-4227-be69-6ea1eac8961b" providerId="ADAL" clId="{24C1B763-CB28-4D70-A2D3-4E057ACCC435}" dt="2022-12-22T05:03:13.925" v="2880" actId="21"/>
        <pc:sldMkLst>
          <pc:docMk/>
          <pc:sldMk cId="2184290913" sldId="723"/>
        </pc:sldMkLst>
        <pc:spChg chg="del">
          <ac:chgData name="Gaymare Luna" userId="7a21cff5-3a75-4227-be69-6ea1eac8961b" providerId="ADAL" clId="{24C1B763-CB28-4D70-A2D3-4E057ACCC435}" dt="2022-12-22T04:58:56.028" v="2862" actId="478"/>
          <ac:spMkLst>
            <pc:docMk/>
            <pc:sldMk cId="2184290913" sldId="723"/>
            <ac:spMk id="2" creationId="{70AB3EF6-BB7D-4D73-9C21-731770A78952}"/>
          </ac:spMkLst>
        </pc:spChg>
        <pc:spChg chg="mod">
          <ac:chgData name="Gaymare Luna" userId="7a21cff5-3a75-4227-be69-6ea1eac8961b" providerId="ADAL" clId="{24C1B763-CB28-4D70-A2D3-4E057ACCC435}" dt="2022-12-22T05:03:13.925" v="2880" actId="21"/>
          <ac:spMkLst>
            <pc:docMk/>
            <pc:sldMk cId="2184290913" sldId="723"/>
            <ac:spMk id="3" creationId="{042D9E7B-D1BB-4A59-8D12-11E6C2FA55AC}"/>
          </ac:spMkLst>
        </pc:spChg>
        <pc:graphicFrameChg chg="add del mod modGraphic">
          <ac:chgData name="Gaymare Luna" userId="7a21cff5-3a75-4227-be69-6ea1eac8961b" providerId="ADAL" clId="{24C1B763-CB28-4D70-A2D3-4E057ACCC435}" dt="2022-12-22T05:03:10.838" v="2878" actId="1032"/>
          <ac:graphicFrameMkLst>
            <pc:docMk/>
            <pc:sldMk cId="2184290913" sldId="723"/>
            <ac:graphicFrameMk id="4" creationId="{07D28A17-26A3-D176-F040-0E8AA6B98637}"/>
          </ac:graphicFrameMkLst>
        </pc:graphicFrameChg>
      </pc:sldChg>
      <pc:sldChg chg="delSp modSp mod">
        <pc:chgData name="Gaymare Luna" userId="7a21cff5-3a75-4227-be69-6ea1eac8961b" providerId="ADAL" clId="{24C1B763-CB28-4D70-A2D3-4E057ACCC435}" dt="2022-12-22T05:05:03.437" v="2885" actId="20577"/>
        <pc:sldMkLst>
          <pc:docMk/>
          <pc:sldMk cId="673541488" sldId="724"/>
        </pc:sldMkLst>
        <pc:spChg chg="del">
          <ac:chgData name="Gaymare Luna" userId="7a21cff5-3a75-4227-be69-6ea1eac8961b" providerId="ADAL" clId="{24C1B763-CB28-4D70-A2D3-4E057ACCC435}" dt="2022-12-22T05:04:31.102" v="2881" actId="478"/>
          <ac:spMkLst>
            <pc:docMk/>
            <pc:sldMk cId="673541488" sldId="724"/>
            <ac:spMk id="2" creationId="{70AB3EF6-BB7D-4D73-9C21-731770A78952}"/>
          </ac:spMkLst>
        </pc:spChg>
        <pc:spChg chg="mod">
          <ac:chgData name="Gaymare Luna" userId="7a21cff5-3a75-4227-be69-6ea1eac8961b" providerId="ADAL" clId="{24C1B763-CB28-4D70-A2D3-4E057ACCC435}" dt="2022-12-22T05:05:03.437" v="2885" actId="20577"/>
          <ac:spMkLst>
            <pc:docMk/>
            <pc:sldMk cId="673541488" sldId="724"/>
            <ac:spMk id="3" creationId="{042D9E7B-D1BB-4A59-8D12-11E6C2FA55AC}"/>
          </ac:spMkLst>
        </pc:spChg>
      </pc:sldChg>
      <pc:sldChg chg="delSp modSp mod">
        <pc:chgData name="Gaymare Luna" userId="7a21cff5-3a75-4227-be69-6ea1eac8961b" providerId="ADAL" clId="{24C1B763-CB28-4D70-A2D3-4E057ACCC435}" dt="2022-12-22T05:19:02.915" v="2895" actId="18131"/>
        <pc:sldMkLst>
          <pc:docMk/>
          <pc:sldMk cId="3697816706" sldId="725"/>
        </pc:sldMkLst>
        <pc:spChg chg="del">
          <ac:chgData name="Gaymare Luna" userId="7a21cff5-3a75-4227-be69-6ea1eac8961b" providerId="ADAL" clId="{24C1B763-CB28-4D70-A2D3-4E057ACCC435}" dt="2022-12-22T05:05:20.066" v="2886" actId="478"/>
          <ac:spMkLst>
            <pc:docMk/>
            <pc:sldMk cId="3697816706" sldId="725"/>
            <ac:spMk id="2" creationId="{70AB3EF6-BB7D-4D73-9C21-731770A78952}"/>
          </ac:spMkLst>
        </pc:spChg>
        <pc:picChg chg="mod modCrop">
          <ac:chgData name="Gaymare Luna" userId="7a21cff5-3a75-4227-be69-6ea1eac8961b" providerId="ADAL" clId="{24C1B763-CB28-4D70-A2D3-4E057ACCC435}" dt="2022-12-22T05:19:02.915" v="2895" actId="18131"/>
          <ac:picMkLst>
            <pc:docMk/>
            <pc:sldMk cId="3697816706" sldId="725"/>
            <ac:picMk id="6" creationId="{C9922C92-6539-4204-B265-8838427D207F}"/>
          </ac:picMkLst>
        </pc:picChg>
      </pc:sldChg>
      <pc:sldChg chg="addSp delSp modSp mod">
        <pc:chgData name="Gaymare Luna" userId="7a21cff5-3a75-4227-be69-6ea1eac8961b" providerId="ADAL" clId="{24C1B763-CB28-4D70-A2D3-4E057ACCC435}" dt="2022-12-22T05:23:28.904" v="2903" actId="18131"/>
        <pc:sldMkLst>
          <pc:docMk/>
          <pc:sldMk cId="1055858196" sldId="726"/>
        </pc:sldMkLst>
        <pc:spChg chg="del">
          <ac:chgData name="Gaymare Luna" userId="7a21cff5-3a75-4227-be69-6ea1eac8961b" providerId="ADAL" clId="{24C1B763-CB28-4D70-A2D3-4E057ACCC435}" dt="2022-12-22T05:19:14.932" v="2898" actId="478"/>
          <ac:spMkLst>
            <pc:docMk/>
            <pc:sldMk cId="1055858196" sldId="726"/>
            <ac:spMk id="2" creationId="{70AB3EF6-BB7D-4D73-9C21-731770A78952}"/>
          </ac:spMkLst>
        </pc:spChg>
        <pc:spChg chg="add del">
          <ac:chgData name="Gaymare Luna" userId="7a21cff5-3a75-4227-be69-6ea1eac8961b" providerId="ADAL" clId="{24C1B763-CB28-4D70-A2D3-4E057ACCC435}" dt="2022-12-22T05:19:10.836" v="2897" actId="478"/>
          <ac:spMkLst>
            <pc:docMk/>
            <pc:sldMk cId="1055858196" sldId="726"/>
            <ac:spMk id="7" creationId="{44231A1A-AD73-43E7-8A1A-61868A8A0F77}"/>
          </ac:spMkLst>
        </pc:spChg>
        <pc:picChg chg="mod modCrop">
          <ac:chgData name="Gaymare Luna" userId="7a21cff5-3a75-4227-be69-6ea1eac8961b" providerId="ADAL" clId="{24C1B763-CB28-4D70-A2D3-4E057ACCC435}" dt="2022-12-22T05:23:28.904" v="2903" actId="18131"/>
          <ac:picMkLst>
            <pc:docMk/>
            <pc:sldMk cId="1055858196" sldId="726"/>
            <ac:picMk id="6" creationId="{C9922C92-6539-4204-B265-8838427D207F}"/>
          </ac:picMkLst>
        </pc:picChg>
      </pc:sldChg>
      <pc:sldChg chg="delSp modSp mod">
        <pc:chgData name="Gaymare Luna" userId="7a21cff5-3a75-4227-be69-6ea1eac8961b" providerId="ADAL" clId="{24C1B763-CB28-4D70-A2D3-4E057ACCC435}" dt="2022-12-22T05:23:45.571" v="2911" actId="20577"/>
        <pc:sldMkLst>
          <pc:docMk/>
          <pc:sldMk cId="3598689501" sldId="727"/>
        </pc:sldMkLst>
        <pc:spChg chg="del">
          <ac:chgData name="Gaymare Luna" userId="7a21cff5-3a75-4227-be69-6ea1eac8961b" providerId="ADAL" clId="{24C1B763-CB28-4D70-A2D3-4E057ACCC435}" dt="2022-12-22T05:23:35.847" v="2904" actId="478"/>
          <ac:spMkLst>
            <pc:docMk/>
            <pc:sldMk cId="3598689501" sldId="727"/>
            <ac:spMk id="2" creationId="{70AB3EF6-BB7D-4D73-9C21-731770A78952}"/>
          </ac:spMkLst>
        </pc:spChg>
        <pc:spChg chg="mod">
          <ac:chgData name="Gaymare Luna" userId="7a21cff5-3a75-4227-be69-6ea1eac8961b" providerId="ADAL" clId="{24C1B763-CB28-4D70-A2D3-4E057ACCC435}" dt="2022-12-22T05:23:45.571" v="2911" actId="20577"/>
          <ac:spMkLst>
            <pc:docMk/>
            <pc:sldMk cId="3598689501" sldId="727"/>
            <ac:spMk id="3" creationId="{042D9E7B-D1BB-4A59-8D12-11E6C2FA55AC}"/>
          </ac:spMkLst>
        </pc:spChg>
      </pc:sldChg>
      <pc:sldChg chg="delSp modSp mod">
        <pc:chgData name="Gaymare Luna" userId="7a21cff5-3a75-4227-be69-6ea1eac8961b" providerId="ADAL" clId="{24C1B763-CB28-4D70-A2D3-4E057ACCC435}" dt="2022-12-22T05:24:00.168" v="2915" actId="20577"/>
        <pc:sldMkLst>
          <pc:docMk/>
          <pc:sldMk cId="3897924679" sldId="728"/>
        </pc:sldMkLst>
        <pc:spChg chg="del">
          <ac:chgData name="Gaymare Luna" userId="7a21cff5-3a75-4227-be69-6ea1eac8961b" providerId="ADAL" clId="{24C1B763-CB28-4D70-A2D3-4E057ACCC435}" dt="2022-12-22T05:23:52.924" v="2912" actId="478"/>
          <ac:spMkLst>
            <pc:docMk/>
            <pc:sldMk cId="3897924679" sldId="728"/>
            <ac:spMk id="2" creationId="{70AB3EF6-BB7D-4D73-9C21-731770A78952}"/>
          </ac:spMkLst>
        </pc:spChg>
        <pc:spChg chg="mod">
          <ac:chgData name="Gaymare Luna" userId="7a21cff5-3a75-4227-be69-6ea1eac8961b" providerId="ADAL" clId="{24C1B763-CB28-4D70-A2D3-4E057ACCC435}" dt="2022-12-22T05:24:00.168" v="2915" actId="20577"/>
          <ac:spMkLst>
            <pc:docMk/>
            <pc:sldMk cId="3897924679" sldId="728"/>
            <ac:spMk id="3" creationId="{042D9E7B-D1BB-4A59-8D12-11E6C2FA55AC}"/>
          </ac:spMkLst>
        </pc:spChg>
      </pc:sldChg>
      <pc:sldChg chg="delSp modSp mod">
        <pc:chgData name="Gaymare Luna" userId="7a21cff5-3a75-4227-be69-6ea1eac8961b" providerId="ADAL" clId="{24C1B763-CB28-4D70-A2D3-4E057ACCC435}" dt="2022-12-22T05:25:27.729" v="2928" actId="1036"/>
        <pc:sldMkLst>
          <pc:docMk/>
          <pc:sldMk cId="504086647" sldId="729"/>
        </pc:sldMkLst>
        <pc:spChg chg="del">
          <ac:chgData name="Gaymare Luna" userId="7a21cff5-3a75-4227-be69-6ea1eac8961b" providerId="ADAL" clId="{24C1B763-CB28-4D70-A2D3-4E057ACCC435}" dt="2022-12-22T05:24:21.056" v="2916" actId="478"/>
          <ac:spMkLst>
            <pc:docMk/>
            <pc:sldMk cId="504086647" sldId="729"/>
            <ac:spMk id="2" creationId="{70AB3EF6-BB7D-4D73-9C21-731770A78952}"/>
          </ac:spMkLst>
        </pc:spChg>
        <pc:spChg chg="mod">
          <ac:chgData name="Gaymare Luna" userId="7a21cff5-3a75-4227-be69-6ea1eac8961b" providerId="ADAL" clId="{24C1B763-CB28-4D70-A2D3-4E057ACCC435}" dt="2022-12-22T05:25:20.160" v="2922" actId="20577"/>
          <ac:spMkLst>
            <pc:docMk/>
            <pc:sldMk cId="504086647" sldId="729"/>
            <ac:spMk id="3" creationId="{042D9E7B-D1BB-4A59-8D12-11E6C2FA55AC}"/>
          </ac:spMkLst>
        </pc:spChg>
        <pc:picChg chg="mod">
          <ac:chgData name="Gaymare Luna" userId="7a21cff5-3a75-4227-be69-6ea1eac8961b" providerId="ADAL" clId="{24C1B763-CB28-4D70-A2D3-4E057ACCC435}" dt="2022-12-22T05:25:27.729" v="2928" actId="1036"/>
          <ac:picMkLst>
            <pc:docMk/>
            <pc:sldMk cId="504086647" sldId="729"/>
            <ac:picMk id="7" creationId="{46B70942-0EBF-44EB-9646-651A5DF75B4C}"/>
          </ac:picMkLst>
        </pc:picChg>
      </pc:sldChg>
      <pc:sldChg chg="modSp mod">
        <pc:chgData name="Gaymare Luna" userId="7a21cff5-3a75-4227-be69-6ea1eac8961b" providerId="ADAL" clId="{24C1B763-CB28-4D70-A2D3-4E057ACCC435}" dt="2022-12-22T05:38:04.676" v="2971" actId="1076"/>
        <pc:sldMkLst>
          <pc:docMk/>
          <pc:sldMk cId="2223625311" sldId="730"/>
        </pc:sldMkLst>
        <pc:spChg chg="mod">
          <ac:chgData name="Gaymare Luna" userId="7a21cff5-3a75-4227-be69-6ea1eac8961b" providerId="ADAL" clId="{24C1B763-CB28-4D70-A2D3-4E057ACCC435}" dt="2022-12-22T05:37:49.570" v="2966" actId="14100"/>
          <ac:spMkLst>
            <pc:docMk/>
            <pc:sldMk cId="2223625311" sldId="730"/>
            <ac:spMk id="3" creationId="{042D9E7B-D1BB-4A59-8D12-11E6C2FA55AC}"/>
          </ac:spMkLst>
        </pc:spChg>
        <pc:picChg chg="mod modCrop">
          <ac:chgData name="Gaymare Luna" userId="7a21cff5-3a75-4227-be69-6ea1eac8961b" providerId="ADAL" clId="{24C1B763-CB28-4D70-A2D3-4E057ACCC435}" dt="2022-12-22T05:38:04.676" v="2971" actId="1076"/>
          <ac:picMkLst>
            <pc:docMk/>
            <pc:sldMk cId="2223625311" sldId="730"/>
            <ac:picMk id="7" creationId="{46B70942-0EBF-44EB-9646-651A5DF75B4C}"/>
          </ac:picMkLst>
        </pc:picChg>
      </pc:sldChg>
      <pc:sldChg chg="delSp modSp mod">
        <pc:chgData name="Gaymare Luna" userId="7a21cff5-3a75-4227-be69-6ea1eac8961b" providerId="ADAL" clId="{24C1B763-CB28-4D70-A2D3-4E057ACCC435}" dt="2022-12-22T05:36:14.095" v="2962" actId="20577"/>
        <pc:sldMkLst>
          <pc:docMk/>
          <pc:sldMk cId="168988112" sldId="731"/>
        </pc:sldMkLst>
        <pc:spChg chg="del">
          <ac:chgData name="Gaymare Luna" userId="7a21cff5-3a75-4227-be69-6ea1eac8961b" providerId="ADAL" clId="{24C1B763-CB28-4D70-A2D3-4E057ACCC435}" dt="2022-12-22T05:36:05.693" v="2959" actId="478"/>
          <ac:spMkLst>
            <pc:docMk/>
            <pc:sldMk cId="168988112" sldId="731"/>
            <ac:spMk id="2" creationId="{70AB3EF6-BB7D-4D73-9C21-731770A78952}"/>
          </ac:spMkLst>
        </pc:spChg>
        <pc:spChg chg="mod">
          <ac:chgData name="Gaymare Luna" userId="7a21cff5-3a75-4227-be69-6ea1eac8961b" providerId="ADAL" clId="{24C1B763-CB28-4D70-A2D3-4E057ACCC435}" dt="2022-12-22T05:36:14.095" v="2962" actId="20577"/>
          <ac:spMkLst>
            <pc:docMk/>
            <pc:sldMk cId="168988112" sldId="731"/>
            <ac:spMk id="3" creationId="{042D9E7B-D1BB-4A59-8D12-11E6C2FA55AC}"/>
          </ac:spMkLst>
        </pc:spChg>
      </pc:sldChg>
      <pc:sldChg chg="delSp mod">
        <pc:chgData name="Gaymare Luna" userId="7a21cff5-3a75-4227-be69-6ea1eac8961b" providerId="ADAL" clId="{24C1B763-CB28-4D70-A2D3-4E057ACCC435}" dt="2022-12-22T05:42:39.145" v="3023" actId="478"/>
        <pc:sldMkLst>
          <pc:docMk/>
          <pc:sldMk cId="2519716061" sldId="732"/>
        </pc:sldMkLst>
        <pc:spChg chg="del">
          <ac:chgData name="Gaymare Luna" userId="7a21cff5-3a75-4227-be69-6ea1eac8961b" providerId="ADAL" clId="{24C1B763-CB28-4D70-A2D3-4E057ACCC435}" dt="2022-12-22T05:42:39.145" v="3023" actId="478"/>
          <ac:spMkLst>
            <pc:docMk/>
            <pc:sldMk cId="2519716061" sldId="732"/>
            <ac:spMk id="2" creationId="{70AB3EF6-BB7D-4D73-9C21-731770A78952}"/>
          </ac:spMkLst>
        </pc:spChg>
      </pc:sldChg>
      <pc:sldChg chg="addSp modSp mod">
        <pc:chgData name="Gaymare Luna" userId="7a21cff5-3a75-4227-be69-6ea1eac8961b" providerId="ADAL" clId="{24C1B763-CB28-4D70-A2D3-4E057ACCC435}" dt="2022-12-22T06:16:21.176" v="3184" actId="14100"/>
        <pc:sldMkLst>
          <pc:docMk/>
          <pc:sldMk cId="355827736" sldId="733"/>
        </pc:sldMkLst>
        <pc:spChg chg="mod">
          <ac:chgData name="Gaymare Luna" userId="7a21cff5-3a75-4227-be69-6ea1eac8961b" providerId="ADAL" clId="{24C1B763-CB28-4D70-A2D3-4E057ACCC435}" dt="2022-12-22T06:14:59.217" v="3164" actId="20577"/>
          <ac:spMkLst>
            <pc:docMk/>
            <pc:sldMk cId="355827736" sldId="733"/>
            <ac:spMk id="3" creationId="{042D9E7B-D1BB-4A59-8D12-11E6C2FA55AC}"/>
          </ac:spMkLst>
        </pc:spChg>
        <pc:graphicFrameChg chg="add mod modGraphic">
          <ac:chgData name="Gaymare Luna" userId="7a21cff5-3a75-4227-be69-6ea1eac8961b" providerId="ADAL" clId="{24C1B763-CB28-4D70-A2D3-4E057ACCC435}" dt="2022-12-22T06:16:21.176" v="3184" actId="14100"/>
          <ac:graphicFrameMkLst>
            <pc:docMk/>
            <pc:sldMk cId="355827736" sldId="733"/>
            <ac:graphicFrameMk id="4" creationId="{B2FB9707-14C3-8985-799D-0469283B78D3}"/>
          </ac:graphicFrameMkLst>
        </pc:graphicFrameChg>
      </pc:sldChg>
      <pc:sldChg chg="delSp mod">
        <pc:chgData name="Gaymare Luna" userId="7a21cff5-3a75-4227-be69-6ea1eac8961b" providerId="ADAL" clId="{24C1B763-CB28-4D70-A2D3-4E057ACCC435}" dt="2022-12-22T06:14:20.589" v="3158" actId="478"/>
        <pc:sldMkLst>
          <pc:docMk/>
          <pc:sldMk cId="2348460558" sldId="734"/>
        </pc:sldMkLst>
        <pc:spChg chg="del">
          <ac:chgData name="Gaymare Luna" userId="7a21cff5-3a75-4227-be69-6ea1eac8961b" providerId="ADAL" clId="{24C1B763-CB28-4D70-A2D3-4E057ACCC435}" dt="2022-12-22T06:14:20.589" v="3158" actId="478"/>
          <ac:spMkLst>
            <pc:docMk/>
            <pc:sldMk cId="2348460558" sldId="734"/>
            <ac:spMk id="2" creationId="{70AB3EF6-BB7D-4D73-9C21-731770A78952}"/>
          </ac:spMkLst>
        </pc:spChg>
      </pc:sldChg>
      <pc:sldChg chg="delSp modSp mod">
        <pc:chgData name="Gaymare Luna" userId="7a21cff5-3a75-4227-be69-6ea1eac8961b" providerId="ADAL" clId="{24C1B763-CB28-4D70-A2D3-4E057ACCC435}" dt="2022-12-22T05:35:39.081" v="2953" actId="20577"/>
        <pc:sldMkLst>
          <pc:docMk/>
          <pc:sldMk cId="47272479" sldId="735"/>
        </pc:sldMkLst>
        <pc:spChg chg="del">
          <ac:chgData name="Gaymare Luna" userId="7a21cff5-3a75-4227-be69-6ea1eac8961b" providerId="ADAL" clId="{24C1B763-CB28-4D70-A2D3-4E057ACCC435}" dt="2022-12-22T05:35:34.734" v="2951" actId="478"/>
          <ac:spMkLst>
            <pc:docMk/>
            <pc:sldMk cId="47272479" sldId="735"/>
            <ac:spMk id="2" creationId="{70AB3EF6-BB7D-4D73-9C21-731770A78952}"/>
          </ac:spMkLst>
        </pc:spChg>
        <pc:spChg chg="mod">
          <ac:chgData name="Gaymare Luna" userId="7a21cff5-3a75-4227-be69-6ea1eac8961b" providerId="ADAL" clId="{24C1B763-CB28-4D70-A2D3-4E057ACCC435}" dt="2022-12-22T05:35:39.081" v="2953" actId="20577"/>
          <ac:spMkLst>
            <pc:docMk/>
            <pc:sldMk cId="47272479" sldId="735"/>
            <ac:spMk id="3" creationId="{042D9E7B-D1BB-4A59-8D12-11E6C2FA55AC}"/>
          </ac:spMkLst>
        </pc:spChg>
      </pc:sldChg>
      <pc:sldChg chg="delSp modSp mod">
        <pc:chgData name="Gaymare Luna" userId="7a21cff5-3a75-4227-be69-6ea1eac8961b" providerId="ADAL" clId="{24C1B763-CB28-4D70-A2D3-4E057ACCC435}" dt="2022-12-22T05:35:23.427" v="2950" actId="20577"/>
        <pc:sldMkLst>
          <pc:docMk/>
          <pc:sldMk cId="2335475602" sldId="736"/>
        </pc:sldMkLst>
        <pc:spChg chg="del">
          <ac:chgData name="Gaymare Luna" userId="7a21cff5-3a75-4227-be69-6ea1eac8961b" providerId="ADAL" clId="{24C1B763-CB28-4D70-A2D3-4E057ACCC435}" dt="2022-12-22T05:34:50.449" v="2931" actId="478"/>
          <ac:spMkLst>
            <pc:docMk/>
            <pc:sldMk cId="2335475602" sldId="736"/>
            <ac:spMk id="2" creationId="{70AB3EF6-BB7D-4D73-9C21-731770A78952}"/>
          </ac:spMkLst>
        </pc:spChg>
        <pc:spChg chg="mod">
          <ac:chgData name="Gaymare Luna" userId="7a21cff5-3a75-4227-be69-6ea1eac8961b" providerId="ADAL" clId="{24C1B763-CB28-4D70-A2D3-4E057ACCC435}" dt="2022-12-22T05:35:23.427" v="2950" actId="20577"/>
          <ac:spMkLst>
            <pc:docMk/>
            <pc:sldMk cId="2335475602" sldId="736"/>
            <ac:spMk id="3" creationId="{042D9E7B-D1BB-4A59-8D12-11E6C2FA55AC}"/>
          </ac:spMkLst>
        </pc:spChg>
        <pc:picChg chg="mod modCrop">
          <ac:chgData name="Gaymare Luna" userId="7a21cff5-3a75-4227-be69-6ea1eac8961b" providerId="ADAL" clId="{24C1B763-CB28-4D70-A2D3-4E057ACCC435}" dt="2022-12-22T05:34:43.860" v="2930" actId="18131"/>
          <ac:picMkLst>
            <pc:docMk/>
            <pc:sldMk cId="2335475602" sldId="736"/>
            <ac:picMk id="9" creationId="{DB1C5017-3DCA-4B28-8CDD-D9656AB52E9D}"/>
          </ac:picMkLst>
        </pc:picChg>
      </pc:sldChg>
      <pc:sldChg chg="delSp modSp mod">
        <pc:chgData name="Gaymare Luna" userId="7a21cff5-3a75-4227-be69-6ea1eac8961b" providerId="ADAL" clId="{24C1B763-CB28-4D70-A2D3-4E057ACCC435}" dt="2022-12-22T05:35:58.766" v="2958" actId="20577"/>
        <pc:sldMkLst>
          <pc:docMk/>
          <pc:sldMk cId="2321627136" sldId="737"/>
        </pc:sldMkLst>
        <pc:spChg chg="del">
          <ac:chgData name="Gaymare Luna" userId="7a21cff5-3a75-4227-be69-6ea1eac8961b" providerId="ADAL" clId="{24C1B763-CB28-4D70-A2D3-4E057ACCC435}" dt="2022-12-22T05:35:51.791" v="2954" actId="478"/>
          <ac:spMkLst>
            <pc:docMk/>
            <pc:sldMk cId="2321627136" sldId="737"/>
            <ac:spMk id="2" creationId="{70AB3EF6-BB7D-4D73-9C21-731770A78952}"/>
          </ac:spMkLst>
        </pc:spChg>
        <pc:spChg chg="mod">
          <ac:chgData name="Gaymare Luna" userId="7a21cff5-3a75-4227-be69-6ea1eac8961b" providerId="ADAL" clId="{24C1B763-CB28-4D70-A2D3-4E057ACCC435}" dt="2022-12-22T05:35:58.766" v="2958" actId="20577"/>
          <ac:spMkLst>
            <pc:docMk/>
            <pc:sldMk cId="2321627136" sldId="737"/>
            <ac:spMk id="3" creationId="{042D9E7B-D1BB-4A59-8D12-11E6C2FA55AC}"/>
          </ac:spMkLst>
        </pc:spChg>
      </pc:sldChg>
      <pc:sldChg chg="delSp modSp mod">
        <pc:chgData name="Gaymare Luna" userId="7a21cff5-3a75-4227-be69-6ea1eac8961b" providerId="ADAL" clId="{24C1B763-CB28-4D70-A2D3-4E057ACCC435}" dt="2022-12-22T05:41:46.174" v="3009" actId="14100"/>
        <pc:sldMkLst>
          <pc:docMk/>
          <pc:sldMk cId="3108273747" sldId="738"/>
        </pc:sldMkLst>
        <pc:spChg chg="del">
          <ac:chgData name="Gaymare Luna" userId="7a21cff5-3a75-4227-be69-6ea1eac8961b" providerId="ADAL" clId="{24C1B763-CB28-4D70-A2D3-4E057ACCC435}" dt="2022-12-22T05:38:24.172" v="2972" actId="478"/>
          <ac:spMkLst>
            <pc:docMk/>
            <pc:sldMk cId="3108273747" sldId="738"/>
            <ac:spMk id="2" creationId="{70AB3EF6-BB7D-4D73-9C21-731770A78952}"/>
          </ac:spMkLst>
        </pc:spChg>
        <pc:spChg chg="mod">
          <ac:chgData name="Gaymare Luna" userId="7a21cff5-3a75-4227-be69-6ea1eac8961b" providerId="ADAL" clId="{24C1B763-CB28-4D70-A2D3-4E057ACCC435}" dt="2022-12-22T05:41:46.174" v="3009" actId="14100"/>
          <ac:spMkLst>
            <pc:docMk/>
            <pc:sldMk cId="3108273747" sldId="738"/>
            <ac:spMk id="3" creationId="{042D9E7B-D1BB-4A59-8D12-11E6C2FA55AC}"/>
          </ac:spMkLst>
        </pc:spChg>
        <pc:picChg chg="mod">
          <ac:chgData name="Gaymare Luna" userId="7a21cff5-3a75-4227-be69-6ea1eac8961b" providerId="ADAL" clId="{24C1B763-CB28-4D70-A2D3-4E057ACCC435}" dt="2022-12-22T05:39:20.572" v="2973" actId="14826"/>
          <ac:picMkLst>
            <pc:docMk/>
            <pc:sldMk cId="3108273747" sldId="738"/>
            <ac:picMk id="9" creationId="{DB1C5017-3DCA-4B28-8CDD-D9656AB52E9D}"/>
          </ac:picMkLst>
        </pc:picChg>
      </pc:sldChg>
      <pc:sldChg chg="delSp modSp mod">
        <pc:chgData name="Gaymare Luna" userId="7a21cff5-3a75-4227-be69-6ea1eac8961b" providerId="ADAL" clId="{24C1B763-CB28-4D70-A2D3-4E057ACCC435}" dt="2022-12-22T05:42:29.251" v="3022" actId="1035"/>
        <pc:sldMkLst>
          <pc:docMk/>
          <pc:sldMk cId="2672440771" sldId="739"/>
        </pc:sldMkLst>
        <pc:spChg chg="del">
          <ac:chgData name="Gaymare Luna" userId="7a21cff5-3a75-4227-be69-6ea1eac8961b" providerId="ADAL" clId="{24C1B763-CB28-4D70-A2D3-4E057ACCC435}" dt="2022-12-22T05:41:38.545" v="3008" actId="478"/>
          <ac:spMkLst>
            <pc:docMk/>
            <pc:sldMk cId="2672440771" sldId="739"/>
            <ac:spMk id="2" creationId="{70AB3EF6-BB7D-4D73-9C21-731770A78952}"/>
          </ac:spMkLst>
        </pc:spChg>
        <pc:graphicFrameChg chg="mod">
          <ac:chgData name="Gaymare Luna" userId="7a21cff5-3a75-4227-be69-6ea1eac8961b" providerId="ADAL" clId="{24C1B763-CB28-4D70-A2D3-4E057ACCC435}" dt="2022-12-22T05:42:29.251" v="3022" actId="1035"/>
          <ac:graphicFrameMkLst>
            <pc:docMk/>
            <pc:sldMk cId="2672440771" sldId="739"/>
            <ac:graphicFrameMk id="4" creationId="{AF3FB571-F757-4367-A785-F2806D5024F7}"/>
          </ac:graphicFrameMkLst>
        </pc:graphicFrameChg>
      </pc:sldChg>
      <pc:sldChg chg="addSp delSp modSp mod">
        <pc:chgData name="Gaymare Luna" userId="7a21cff5-3a75-4227-be69-6ea1eac8961b" providerId="ADAL" clId="{24C1B763-CB28-4D70-A2D3-4E057ACCC435}" dt="2022-12-22T05:41:32.818" v="3007" actId="1036"/>
        <pc:sldMkLst>
          <pc:docMk/>
          <pc:sldMk cId="3661451261" sldId="740"/>
        </pc:sldMkLst>
        <pc:spChg chg="del">
          <ac:chgData name="Gaymare Luna" userId="7a21cff5-3a75-4227-be69-6ea1eac8961b" providerId="ADAL" clId="{24C1B763-CB28-4D70-A2D3-4E057ACCC435}" dt="2022-12-22T05:39:45.159" v="2974" actId="478"/>
          <ac:spMkLst>
            <pc:docMk/>
            <pc:sldMk cId="3661451261" sldId="740"/>
            <ac:spMk id="2" creationId="{70AB3EF6-BB7D-4D73-9C21-731770A78952}"/>
          </ac:spMkLst>
        </pc:spChg>
        <pc:spChg chg="mod">
          <ac:chgData name="Gaymare Luna" userId="7a21cff5-3a75-4227-be69-6ea1eac8961b" providerId="ADAL" clId="{24C1B763-CB28-4D70-A2D3-4E057ACCC435}" dt="2022-12-22T05:41:23.671" v="3004" actId="20577"/>
          <ac:spMkLst>
            <pc:docMk/>
            <pc:sldMk cId="3661451261" sldId="740"/>
            <ac:spMk id="3" creationId="{042D9E7B-D1BB-4A59-8D12-11E6C2FA55AC}"/>
          </ac:spMkLst>
        </pc:spChg>
        <pc:spChg chg="del">
          <ac:chgData name="Gaymare Luna" userId="7a21cff5-3a75-4227-be69-6ea1eac8961b" providerId="ADAL" clId="{24C1B763-CB28-4D70-A2D3-4E057ACCC435}" dt="2022-12-22T05:39:50.818" v="2976" actId="478"/>
          <ac:spMkLst>
            <pc:docMk/>
            <pc:sldMk cId="3661451261" sldId="740"/>
            <ac:spMk id="10" creationId="{01B1E45B-6B2E-4BD4-82D7-5FE9540D2B13}"/>
          </ac:spMkLst>
        </pc:spChg>
        <pc:graphicFrameChg chg="add mod modGraphic">
          <ac:chgData name="Gaymare Luna" userId="7a21cff5-3a75-4227-be69-6ea1eac8961b" providerId="ADAL" clId="{24C1B763-CB28-4D70-A2D3-4E057ACCC435}" dt="2022-12-22T05:41:32.818" v="3007" actId="1036"/>
          <ac:graphicFrameMkLst>
            <pc:docMk/>
            <pc:sldMk cId="3661451261" sldId="740"/>
            <ac:graphicFrameMk id="6" creationId="{2FF1B2D4-498F-FD08-37F7-2FD9FE9C0E0F}"/>
          </ac:graphicFrameMkLst>
        </pc:graphicFrameChg>
        <pc:picChg chg="add mod">
          <ac:chgData name="Gaymare Luna" userId="7a21cff5-3a75-4227-be69-6ea1eac8961b" providerId="ADAL" clId="{24C1B763-CB28-4D70-A2D3-4E057ACCC435}" dt="2022-12-22T05:39:54.095" v="2977"/>
          <ac:picMkLst>
            <pc:docMk/>
            <pc:sldMk cId="3661451261" sldId="740"/>
            <ac:picMk id="4" creationId="{965854D8-846B-2BAA-C6B8-D3212C43A12C}"/>
          </ac:picMkLst>
        </pc:picChg>
        <pc:picChg chg="del">
          <ac:chgData name="Gaymare Luna" userId="7a21cff5-3a75-4227-be69-6ea1eac8961b" providerId="ADAL" clId="{24C1B763-CB28-4D70-A2D3-4E057ACCC435}" dt="2022-12-22T05:39:49.967" v="2975" actId="478"/>
          <ac:picMkLst>
            <pc:docMk/>
            <pc:sldMk cId="3661451261" sldId="740"/>
            <ac:picMk id="9" creationId="{DB1C5017-3DCA-4B28-8CDD-D9656AB52E9D}"/>
          </ac:picMkLst>
        </pc:picChg>
      </pc:sldChg>
      <pc:sldChg chg="addSp delSp modSp mod">
        <pc:chgData name="Gaymare Luna" userId="7a21cff5-3a75-4227-be69-6ea1eac8961b" providerId="ADAL" clId="{24C1B763-CB28-4D70-A2D3-4E057ACCC435}" dt="2022-12-22T05:51:27.329" v="3063" actId="1036"/>
        <pc:sldMkLst>
          <pc:docMk/>
          <pc:sldMk cId="3504132971" sldId="741"/>
        </pc:sldMkLst>
        <pc:spChg chg="del">
          <ac:chgData name="Gaymare Luna" userId="7a21cff5-3a75-4227-be69-6ea1eac8961b" providerId="ADAL" clId="{24C1B763-CB28-4D70-A2D3-4E057ACCC435}" dt="2022-12-22T05:46:04.644" v="3032" actId="478"/>
          <ac:spMkLst>
            <pc:docMk/>
            <pc:sldMk cId="3504132971" sldId="741"/>
            <ac:spMk id="2" creationId="{70AB3EF6-BB7D-4D73-9C21-731770A78952}"/>
          </ac:spMkLst>
        </pc:spChg>
        <pc:spChg chg="mod">
          <ac:chgData name="Gaymare Luna" userId="7a21cff5-3a75-4227-be69-6ea1eac8961b" providerId="ADAL" clId="{24C1B763-CB28-4D70-A2D3-4E057ACCC435}" dt="2022-12-22T05:50:55.040" v="3047" actId="14100"/>
          <ac:spMkLst>
            <pc:docMk/>
            <pc:sldMk cId="3504132971" sldId="741"/>
            <ac:spMk id="3" creationId="{042D9E7B-D1BB-4A59-8D12-11E6C2FA55AC}"/>
          </ac:spMkLst>
        </pc:spChg>
        <pc:spChg chg="del">
          <ac:chgData name="Gaymare Luna" userId="7a21cff5-3a75-4227-be69-6ea1eac8961b" providerId="ADAL" clId="{24C1B763-CB28-4D70-A2D3-4E057ACCC435}" dt="2022-12-22T05:50:57.019" v="3048" actId="478"/>
          <ac:spMkLst>
            <pc:docMk/>
            <pc:sldMk cId="3504132971" sldId="741"/>
            <ac:spMk id="7" creationId="{CA4337C0-9B3D-4EDF-BDAE-14A3E3662C6B}"/>
          </ac:spMkLst>
        </pc:spChg>
        <pc:picChg chg="del mod modCrop">
          <ac:chgData name="Gaymare Luna" userId="7a21cff5-3a75-4227-be69-6ea1eac8961b" providerId="ADAL" clId="{24C1B763-CB28-4D70-A2D3-4E057ACCC435}" dt="2022-12-22T05:51:01.087" v="3049" actId="478"/>
          <ac:picMkLst>
            <pc:docMk/>
            <pc:sldMk cId="3504132971" sldId="741"/>
            <ac:picMk id="6" creationId="{55187F3E-A027-4CD8-ACC4-255F263265F1}"/>
          </ac:picMkLst>
        </pc:picChg>
        <pc:picChg chg="add mod">
          <ac:chgData name="Gaymare Luna" userId="7a21cff5-3a75-4227-be69-6ea1eac8961b" providerId="ADAL" clId="{24C1B763-CB28-4D70-A2D3-4E057ACCC435}" dt="2022-12-22T05:51:27.329" v="3063" actId="1036"/>
          <ac:picMkLst>
            <pc:docMk/>
            <pc:sldMk cId="3504132971" sldId="741"/>
            <ac:picMk id="8" creationId="{C8988B50-5197-3014-1C68-8F220DF1C4D9}"/>
          </ac:picMkLst>
        </pc:picChg>
        <pc:picChg chg="add mod">
          <ac:chgData name="Gaymare Luna" userId="7a21cff5-3a75-4227-be69-6ea1eac8961b" providerId="ADAL" clId="{24C1B763-CB28-4D70-A2D3-4E057ACCC435}" dt="2022-12-22T05:51:11.465" v="3052"/>
          <ac:picMkLst>
            <pc:docMk/>
            <pc:sldMk cId="3504132971" sldId="741"/>
            <ac:picMk id="9" creationId="{807654FC-01EB-8D87-E8B9-360625710528}"/>
          </ac:picMkLst>
        </pc:picChg>
      </pc:sldChg>
      <pc:sldChg chg="delSp mod">
        <pc:chgData name="Gaymare Luna" userId="7a21cff5-3a75-4227-be69-6ea1eac8961b" providerId="ADAL" clId="{24C1B763-CB28-4D70-A2D3-4E057ACCC435}" dt="2022-12-22T05:42:51.994" v="3024" actId="478"/>
        <pc:sldMkLst>
          <pc:docMk/>
          <pc:sldMk cId="2332750835" sldId="742"/>
        </pc:sldMkLst>
        <pc:spChg chg="del">
          <ac:chgData name="Gaymare Luna" userId="7a21cff5-3a75-4227-be69-6ea1eac8961b" providerId="ADAL" clId="{24C1B763-CB28-4D70-A2D3-4E057ACCC435}" dt="2022-12-22T05:42:51.994" v="3024" actId="478"/>
          <ac:spMkLst>
            <pc:docMk/>
            <pc:sldMk cId="2332750835" sldId="742"/>
            <ac:spMk id="2" creationId="{70AB3EF6-BB7D-4D73-9C21-731770A78952}"/>
          </ac:spMkLst>
        </pc:spChg>
      </pc:sldChg>
      <pc:sldChg chg="delSp modSp mod">
        <pc:chgData name="Gaymare Luna" userId="7a21cff5-3a75-4227-be69-6ea1eac8961b" providerId="ADAL" clId="{24C1B763-CB28-4D70-A2D3-4E057ACCC435}" dt="2022-12-22T05:45:13.172" v="3028" actId="14100"/>
        <pc:sldMkLst>
          <pc:docMk/>
          <pc:sldMk cId="2502106038" sldId="743"/>
        </pc:sldMkLst>
        <pc:spChg chg="del">
          <ac:chgData name="Gaymare Luna" userId="7a21cff5-3a75-4227-be69-6ea1eac8961b" providerId="ADAL" clId="{24C1B763-CB28-4D70-A2D3-4E057ACCC435}" dt="2022-12-22T05:42:55.108" v="3025" actId="478"/>
          <ac:spMkLst>
            <pc:docMk/>
            <pc:sldMk cId="2502106038" sldId="743"/>
            <ac:spMk id="2" creationId="{70AB3EF6-BB7D-4D73-9C21-731770A78952}"/>
          </ac:spMkLst>
        </pc:spChg>
        <pc:spChg chg="mod">
          <ac:chgData name="Gaymare Luna" userId="7a21cff5-3a75-4227-be69-6ea1eac8961b" providerId="ADAL" clId="{24C1B763-CB28-4D70-A2D3-4E057ACCC435}" dt="2022-12-22T05:45:13.172" v="3028" actId="14100"/>
          <ac:spMkLst>
            <pc:docMk/>
            <pc:sldMk cId="2502106038" sldId="743"/>
            <ac:spMk id="3" creationId="{042D9E7B-D1BB-4A59-8D12-11E6C2FA55AC}"/>
          </ac:spMkLst>
        </pc:spChg>
        <pc:picChg chg="mod modCrop">
          <ac:chgData name="Gaymare Luna" userId="7a21cff5-3a75-4227-be69-6ea1eac8961b" providerId="ADAL" clId="{24C1B763-CB28-4D70-A2D3-4E057ACCC435}" dt="2022-12-22T05:44:55.839" v="3027" actId="18131"/>
          <ac:picMkLst>
            <pc:docMk/>
            <pc:sldMk cId="2502106038" sldId="743"/>
            <ac:picMk id="7" creationId="{CB65BB19-EE4E-4A4F-B9C1-5BF4C3BD468F}"/>
          </ac:picMkLst>
        </pc:picChg>
      </pc:sldChg>
      <pc:sldChg chg="delSp modSp mod">
        <pc:chgData name="Gaymare Luna" userId="7a21cff5-3a75-4227-be69-6ea1eac8961b" providerId="ADAL" clId="{24C1B763-CB28-4D70-A2D3-4E057ACCC435}" dt="2022-12-22T05:45:38.100" v="3031" actId="18131"/>
        <pc:sldMkLst>
          <pc:docMk/>
          <pc:sldMk cId="1538191936" sldId="744"/>
        </pc:sldMkLst>
        <pc:spChg chg="del">
          <ac:chgData name="Gaymare Luna" userId="7a21cff5-3a75-4227-be69-6ea1eac8961b" providerId="ADAL" clId="{24C1B763-CB28-4D70-A2D3-4E057ACCC435}" dt="2022-12-22T05:45:21.083" v="3029" actId="478"/>
          <ac:spMkLst>
            <pc:docMk/>
            <pc:sldMk cId="1538191936" sldId="744"/>
            <ac:spMk id="2" creationId="{70AB3EF6-BB7D-4D73-9C21-731770A78952}"/>
          </ac:spMkLst>
        </pc:spChg>
        <pc:picChg chg="mod modCrop">
          <ac:chgData name="Gaymare Luna" userId="7a21cff5-3a75-4227-be69-6ea1eac8961b" providerId="ADAL" clId="{24C1B763-CB28-4D70-A2D3-4E057ACCC435}" dt="2022-12-22T05:45:38.100" v="3031" actId="18131"/>
          <ac:picMkLst>
            <pc:docMk/>
            <pc:sldMk cId="1538191936" sldId="744"/>
            <ac:picMk id="7" creationId="{CB65BB19-EE4E-4A4F-B9C1-5BF4C3BD468F}"/>
          </ac:picMkLst>
        </pc:picChg>
      </pc:sldChg>
      <pc:sldChg chg="addSp delSp modSp mod">
        <pc:chgData name="Gaymare Luna" userId="7a21cff5-3a75-4227-be69-6ea1eac8961b" providerId="ADAL" clId="{24C1B763-CB28-4D70-A2D3-4E057ACCC435}" dt="2022-12-22T05:54:55.736" v="3108" actId="14100"/>
        <pc:sldMkLst>
          <pc:docMk/>
          <pc:sldMk cId="3320644745" sldId="745"/>
        </pc:sldMkLst>
        <pc:spChg chg="del">
          <ac:chgData name="Gaymare Luna" userId="7a21cff5-3a75-4227-be69-6ea1eac8961b" providerId="ADAL" clId="{24C1B763-CB28-4D70-A2D3-4E057ACCC435}" dt="2022-12-22T05:53:14.710" v="3096" actId="478"/>
          <ac:spMkLst>
            <pc:docMk/>
            <pc:sldMk cId="3320644745" sldId="745"/>
            <ac:spMk id="2" creationId="{70AB3EF6-BB7D-4D73-9C21-731770A78952}"/>
          </ac:spMkLst>
        </pc:spChg>
        <pc:spChg chg="mod">
          <ac:chgData name="Gaymare Luna" userId="7a21cff5-3a75-4227-be69-6ea1eac8961b" providerId="ADAL" clId="{24C1B763-CB28-4D70-A2D3-4E057ACCC435}" dt="2022-12-22T05:54:41.817" v="3104" actId="14100"/>
          <ac:spMkLst>
            <pc:docMk/>
            <pc:sldMk cId="3320644745" sldId="745"/>
            <ac:spMk id="3" creationId="{042D9E7B-D1BB-4A59-8D12-11E6C2FA55AC}"/>
          </ac:spMkLst>
        </pc:spChg>
        <pc:picChg chg="add mod modCrop">
          <ac:chgData name="Gaymare Luna" userId="7a21cff5-3a75-4227-be69-6ea1eac8961b" providerId="ADAL" clId="{24C1B763-CB28-4D70-A2D3-4E057ACCC435}" dt="2022-12-22T05:54:55.736" v="3108" actId="14100"/>
          <ac:picMkLst>
            <pc:docMk/>
            <pc:sldMk cId="3320644745" sldId="745"/>
            <ac:picMk id="6" creationId="{C4C7CDDD-177B-CA01-36E1-07B3CE93FCE5}"/>
          </ac:picMkLst>
        </pc:picChg>
        <pc:picChg chg="del mod">
          <ac:chgData name="Gaymare Luna" userId="7a21cff5-3a75-4227-be69-6ea1eac8961b" providerId="ADAL" clId="{24C1B763-CB28-4D70-A2D3-4E057ACCC435}" dt="2022-12-22T05:54:25.114" v="3098" actId="478"/>
          <ac:picMkLst>
            <pc:docMk/>
            <pc:sldMk cId="3320644745" sldId="745"/>
            <ac:picMk id="9" creationId="{697C809D-E934-4E27-B9ED-3FA1ED51DAB9}"/>
          </ac:picMkLst>
        </pc:picChg>
      </pc:sldChg>
      <pc:sldChg chg="delSp modSp mod">
        <pc:chgData name="Gaymare Luna" userId="7a21cff5-3a75-4227-be69-6ea1eac8961b" providerId="ADAL" clId="{24C1B763-CB28-4D70-A2D3-4E057ACCC435}" dt="2022-12-22T05:50:46.088" v="3045" actId="6549"/>
        <pc:sldMkLst>
          <pc:docMk/>
          <pc:sldMk cId="3624097750" sldId="746"/>
        </pc:sldMkLst>
        <pc:spChg chg="del">
          <ac:chgData name="Gaymare Luna" userId="7a21cff5-3a75-4227-be69-6ea1eac8961b" providerId="ADAL" clId="{24C1B763-CB28-4D70-A2D3-4E057ACCC435}" dt="2022-12-22T05:48:58.247" v="3036" actId="478"/>
          <ac:spMkLst>
            <pc:docMk/>
            <pc:sldMk cId="3624097750" sldId="746"/>
            <ac:spMk id="2" creationId="{70AB3EF6-BB7D-4D73-9C21-731770A78952}"/>
          </ac:spMkLst>
        </pc:spChg>
        <pc:spChg chg="mod">
          <ac:chgData name="Gaymare Luna" userId="7a21cff5-3a75-4227-be69-6ea1eac8961b" providerId="ADAL" clId="{24C1B763-CB28-4D70-A2D3-4E057ACCC435}" dt="2022-12-22T05:50:46.088" v="3045" actId="6549"/>
          <ac:spMkLst>
            <pc:docMk/>
            <pc:sldMk cId="3624097750" sldId="746"/>
            <ac:spMk id="3" creationId="{042D9E7B-D1BB-4A59-8D12-11E6C2FA55AC}"/>
          </ac:spMkLst>
        </pc:spChg>
        <pc:graphicFrameChg chg="del">
          <ac:chgData name="Gaymare Luna" userId="7a21cff5-3a75-4227-be69-6ea1eac8961b" providerId="ADAL" clId="{24C1B763-CB28-4D70-A2D3-4E057ACCC435}" dt="2022-12-22T05:50:26.669" v="3041" actId="478"/>
          <ac:graphicFrameMkLst>
            <pc:docMk/>
            <pc:sldMk cId="3624097750" sldId="746"/>
            <ac:graphicFrameMk id="7" creationId="{0097BE22-4383-46ED-806E-39286263CC1D}"/>
          </ac:graphicFrameMkLst>
        </pc:graphicFrameChg>
      </pc:sldChg>
      <pc:sldChg chg="delSp modSp mod">
        <pc:chgData name="Gaymare Luna" userId="7a21cff5-3a75-4227-be69-6ea1eac8961b" providerId="ADAL" clId="{24C1B763-CB28-4D70-A2D3-4E057ACCC435}" dt="2022-12-22T05:52:48.133" v="3092" actId="20577"/>
        <pc:sldMkLst>
          <pc:docMk/>
          <pc:sldMk cId="105845139" sldId="747"/>
        </pc:sldMkLst>
        <pc:spChg chg="del">
          <ac:chgData name="Gaymare Luna" userId="7a21cff5-3a75-4227-be69-6ea1eac8961b" providerId="ADAL" clId="{24C1B763-CB28-4D70-A2D3-4E057ACCC435}" dt="2022-12-22T05:52:42.992" v="3090" actId="478"/>
          <ac:spMkLst>
            <pc:docMk/>
            <pc:sldMk cId="105845139" sldId="747"/>
            <ac:spMk id="2" creationId="{70AB3EF6-BB7D-4D73-9C21-731770A78952}"/>
          </ac:spMkLst>
        </pc:spChg>
        <pc:spChg chg="mod">
          <ac:chgData name="Gaymare Luna" userId="7a21cff5-3a75-4227-be69-6ea1eac8961b" providerId="ADAL" clId="{24C1B763-CB28-4D70-A2D3-4E057ACCC435}" dt="2022-12-22T05:52:48.133" v="3092" actId="20577"/>
          <ac:spMkLst>
            <pc:docMk/>
            <pc:sldMk cId="105845139" sldId="747"/>
            <ac:spMk id="3" creationId="{042D9E7B-D1BB-4A59-8D12-11E6C2FA55AC}"/>
          </ac:spMkLst>
        </pc:spChg>
      </pc:sldChg>
      <pc:sldChg chg="delSp modSp mod">
        <pc:chgData name="Gaymare Luna" userId="7a21cff5-3a75-4227-be69-6ea1eac8961b" providerId="ADAL" clId="{24C1B763-CB28-4D70-A2D3-4E057ACCC435}" dt="2022-12-22T05:53:09.981" v="3095" actId="20577"/>
        <pc:sldMkLst>
          <pc:docMk/>
          <pc:sldMk cId="4131769252" sldId="748"/>
        </pc:sldMkLst>
        <pc:spChg chg="del">
          <ac:chgData name="Gaymare Luna" userId="7a21cff5-3a75-4227-be69-6ea1eac8961b" providerId="ADAL" clId="{24C1B763-CB28-4D70-A2D3-4E057ACCC435}" dt="2022-12-22T05:53:07.215" v="3093" actId="478"/>
          <ac:spMkLst>
            <pc:docMk/>
            <pc:sldMk cId="4131769252" sldId="748"/>
            <ac:spMk id="2" creationId="{70AB3EF6-BB7D-4D73-9C21-731770A78952}"/>
          </ac:spMkLst>
        </pc:spChg>
        <pc:spChg chg="mod">
          <ac:chgData name="Gaymare Luna" userId="7a21cff5-3a75-4227-be69-6ea1eac8961b" providerId="ADAL" clId="{24C1B763-CB28-4D70-A2D3-4E057ACCC435}" dt="2022-12-22T05:53:09.981" v="3095" actId="20577"/>
          <ac:spMkLst>
            <pc:docMk/>
            <pc:sldMk cId="4131769252" sldId="748"/>
            <ac:spMk id="3" creationId="{042D9E7B-D1BB-4A59-8D12-11E6C2FA55AC}"/>
          </ac:spMkLst>
        </pc:spChg>
      </pc:sldChg>
      <pc:sldChg chg="addSp delSp modSp mod">
        <pc:chgData name="Gaymare Luna" userId="7a21cff5-3a75-4227-be69-6ea1eac8961b" providerId="ADAL" clId="{24C1B763-CB28-4D70-A2D3-4E057ACCC435}" dt="2022-12-22T06:05:48.591" v="3138" actId="14100"/>
        <pc:sldMkLst>
          <pc:docMk/>
          <pc:sldMk cId="4121330818" sldId="749"/>
        </pc:sldMkLst>
        <pc:spChg chg="del">
          <ac:chgData name="Gaymare Luna" userId="7a21cff5-3a75-4227-be69-6ea1eac8961b" providerId="ADAL" clId="{24C1B763-CB28-4D70-A2D3-4E057ACCC435}" dt="2022-12-22T05:55:01.092" v="3109" actId="478"/>
          <ac:spMkLst>
            <pc:docMk/>
            <pc:sldMk cId="4121330818" sldId="749"/>
            <ac:spMk id="2" creationId="{70AB3EF6-BB7D-4D73-9C21-731770A78952}"/>
          </ac:spMkLst>
        </pc:spChg>
        <pc:spChg chg="mod">
          <ac:chgData name="Gaymare Luna" userId="7a21cff5-3a75-4227-be69-6ea1eac8961b" providerId="ADAL" clId="{24C1B763-CB28-4D70-A2D3-4E057ACCC435}" dt="2022-12-22T06:04:17.611" v="3118" actId="20577"/>
          <ac:spMkLst>
            <pc:docMk/>
            <pc:sldMk cId="4121330818" sldId="749"/>
            <ac:spMk id="3" creationId="{042D9E7B-D1BB-4A59-8D12-11E6C2FA55AC}"/>
          </ac:spMkLst>
        </pc:spChg>
        <pc:spChg chg="del">
          <ac:chgData name="Gaymare Luna" userId="7a21cff5-3a75-4227-be69-6ea1eac8961b" providerId="ADAL" clId="{24C1B763-CB28-4D70-A2D3-4E057ACCC435}" dt="2022-12-22T06:03:27.411" v="3110" actId="478"/>
          <ac:spMkLst>
            <pc:docMk/>
            <pc:sldMk cId="4121330818" sldId="749"/>
            <ac:spMk id="10" creationId="{420C5795-63F1-471C-ABC8-C63B2977EA84}"/>
          </ac:spMkLst>
        </pc:spChg>
        <pc:graphicFrameChg chg="add mod modGraphic">
          <ac:chgData name="Gaymare Luna" userId="7a21cff5-3a75-4227-be69-6ea1eac8961b" providerId="ADAL" clId="{24C1B763-CB28-4D70-A2D3-4E057ACCC435}" dt="2022-12-22T06:05:48.591" v="3138" actId="14100"/>
          <ac:graphicFrameMkLst>
            <pc:docMk/>
            <pc:sldMk cId="4121330818" sldId="749"/>
            <ac:graphicFrameMk id="6" creationId="{E2AB106A-41C8-6754-BFCB-514F3A3D6B96}"/>
          </ac:graphicFrameMkLst>
        </pc:graphicFrameChg>
        <pc:picChg chg="add mod">
          <ac:chgData name="Gaymare Luna" userId="7a21cff5-3a75-4227-be69-6ea1eac8961b" providerId="ADAL" clId="{24C1B763-CB28-4D70-A2D3-4E057ACCC435}" dt="2022-12-22T06:03:43.593" v="3112"/>
          <ac:picMkLst>
            <pc:docMk/>
            <pc:sldMk cId="4121330818" sldId="749"/>
            <ac:picMk id="4" creationId="{08EA0AE0-9D79-D02E-188D-3D2EC5C7C7A1}"/>
          </ac:picMkLst>
        </pc:picChg>
        <pc:picChg chg="del">
          <ac:chgData name="Gaymare Luna" userId="7a21cff5-3a75-4227-be69-6ea1eac8961b" providerId="ADAL" clId="{24C1B763-CB28-4D70-A2D3-4E057ACCC435}" dt="2022-12-22T06:03:36.100" v="3111" actId="478"/>
          <ac:picMkLst>
            <pc:docMk/>
            <pc:sldMk cId="4121330818" sldId="749"/>
            <ac:picMk id="7" creationId="{5195E408-556B-42D8-A6F3-D12E73C47154}"/>
          </ac:picMkLst>
        </pc:picChg>
      </pc:sldChg>
      <pc:sldChg chg="delSp modSp mod">
        <pc:chgData name="Gaymare Luna" userId="7a21cff5-3a75-4227-be69-6ea1eac8961b" providerId="ADAL" clId="{24C1B763-CB28-4D70-A2D3-4E057ACCC435}" dt="2022-12-22T06:06:14.593" v="3141" actId="478"/>
        <pc:sldMkLst>
          <pc:docMk/>
          <pc:sldMk cId="1448400096" sldId="750"/>
        </pc:sldMkLst>
        <pc:spChg chg="del">
          <ac:chgData name="Gaymare Luna" userId="7a21cff5-3a75-4227-be69-6ea1eac8961b" providerId="ADAL" clId="{24C1B763-CB28-4D70-A2D3-4E057ACCC435}" dt="2022-12-22T06:05:56.568" v="3139" actId="478"/>
          <ac:spMkLst>
            <pc:docMk/>
            <pc:sldMk cId="1448400096" sldId="750"/>
            <ac:spMk id="2" creationId="{70AB3EF6-BB7D-4D73-9C21-731770A78952}"/>
          </ac:spMkLst>
        </pc:spChg>
        <pc:spChg chg="mod">
          <ac:chgData name="Gaymare Luna" userId="7a21cff5-3a75-4227-be69-6ea1eac8961b" providerId="ADAL" clId="{24C1B763-CB28-4D70-A2D3-4E057ACCC435}" dt="2022-12-22T06:06:09.338" v="3140" actId="14100"/>
          <ac:spMkLst>
            <pc:docMk/>
            <pc:sldMk cId="1448400096" sldId="750"/>
            <ac:spMk id="3" creationId="{042D9E7B-D1BB-4A59-8D12-11E6C2FA55AC}"/>
          </ac:spMkLst>
        </pc:spChg>
        <pc:spChg chg="del">
          <ac:chgData name="Gaymare Luna" userId="7a21cff5-3a75-4227-be69-6ea1eac8961b" providerId="ADAL" clId="{24C1B763-CB28-4D70-A2D3-4E057ACCC435}" dt="2022-12-22T06:06:14.593" v="3141" actId="478"/>
          <ac:spMkLst>
            <pc:docMk/>
            <pc:sldMk cId="1448400096" sldId="750"/>
            <ac:spMk id="10" creationId="{420C5795-63F1-471C-ABC8-C63B2977EA84}"/>
          </ac:spMkLst>
        </pc:spChg>
      </pc:sldChg>
      <pc:sldChg chg="addSp delSp modSp mod">
        <pc:chgData name="Gaymare Luna" userId="7a21cff5-3a75-4227-be69-6ea1eac8961b" providerId="ADAL" clId="{24C1B763-CB28-4D70-A2D3-4E057ACCC435}" dt="2022-12-22T06:12:15.264" v="3157" actId="1076"/>
        <pc:sldMkLst>
          <pc:docMk/>
          <pc:sldMk cId="2235128366" sldId="751"/>
        </pc:sldMkLst>
        <pc:spChg chg="del">
          <ac:chgData name="Gaymare Luna" userId="7a21cff5-3a75-4227-be69-6ea1eac8961b" providerId="ADAL" clId="{24C1B763-CB28-4D70-A2D3-4E057ACCC435}" dt="2022-12-22T06:07:35.411" v="3142" actId="478"/>
          <ac:spMkLst>
            <pc:docMk/>
            <pc:sldMk cId="2235128366" sldId="751"/>
            <ac:spMk id="2" creationId="{70AB3EF6-BB7D-4D73-9C21-731770A78952}"/>
          </ac:spMkLst>
        </pc:spChg>
        <pc:spChg chg="mod">
          <ac:chgData name="Gaymare Luna" userId="7a21cff5-3a75-4227-be69-6ea1eac8961b" providerId="ADAL" clId="{24C1B763-CB28-4D70-A2D3-4E057ACCC435}" dt="2022-12-22T06:08:26.298" v="3147" actId="14100"/>
          <ac:spMkLst>
            <pc:docMk/>
            <pc:sldMk cId="2235128366" sldId="751"/>
            <ac:spMk id="3" creationId="{042D9E7B-D1BB-4A59-8D12-11E6C2FA55AC}"/>
          </ac:spMkLst>
        </pc:spChg>
        <pc:picChg chg="add del mod">
          <ac:chgData name="Gaymare Luna" userId="7a21cff5-3a75-4227-be69-6ea1eac8961b" providerId="ADAL" clId="{24C1B763-CB28-4D70-A2D3-4E057ACCC435}" dt="2022-12-22T06:09:57.675" v="3151" actId="478"/>
          <ac:picMkLst>
            <pc:docMk/>
            <pc:sldMk cId="2235128366" sldId="751"/>
            <ac:picMk id="7" creationId="{CDD9C2DB-DA22-247F-63E4-BBF3992EBAC1}"/>
          </ac:picMkLst>
        </pc:picChg>
        <pc:picChg chg="add mod">
          <ac:chgData name="Gaymare Luna" userId="7a21cff5-3a75-4227-be69-6ea1eac8961b" providerId="ADAL" clId="{24C1B763-CB28-4D70-A2D3-4E057ACCC435}" dt="2022-12-22T06:12:15.264" v="3157" actId="1076"/>
          <ac:picMkLst>
            <pc:docMk/>
            <pc:sldMk cId="2235128366" sldId="751"/>
            <ac:picMk id="9" creationId="{6E766C90-3814-4E2F-1E1B-B157140EE6EC}"/>
          </ac:picMkLst>
        </pc:picChg>
      </pc:sldChg>
      <pc:sldChg chg="delSp modSp mod">
        <pc:chgData name="Gaymare Luna" userId="7a21cff5-3a75-4227-be69-6ea1eac8961b" providerId="ADAL" clId="{24C1B763-CB28-4D70-A2D3-4E057ACCC435}" dt="2022-12-22T06:24:23.499" v="3190" actId="18131"/>
        <pc:sldMkLst>
          <pc:docMk/>
          <pc:sldMk cId="2015105674" sldId="752"/>
        </pc:sldMkLst>
        <pc:spChg chg="del">
          <ac:chgData name="Gaymare Luna" userId="7a21cff5-3a75-4227-be69-6ea1eac8961b" providerId="ADAL" clId="{24C1B763-CB28-4D70-A2D3-4E057ACCC435}" dt="2022-12-22T06:16:33.263" v="3185" actId="478"/>
          <ac:spMkLst>
            <pc:docMk/>
            <pc:sldMk cId="2015105674" sldId="752"/>
            <ac:spMk id="2" creationId="{70AB3EF6-BB7D-4D73-9C21-731770A78952}"/>
          </ac:spMkLst>
        </pc:spChg>
        <pc:spChg chg="mod">
          <ac:chgData name="Gaymare Luna" userId="7a21cff5-3a75-4227-be69-6ea1eac8961b" providerId="ADAL" clId="{24C1B763-CB28-4D70-A2D3-4E057ACCC435}" dt="2022-12-22T06:16:49.258" v="3186" actId="14100"/>
          <ac:spMkLst>
            <pc:docMk/>
            <pc:sldMk cId="2015105674" sldId="752"/>
            <ac:spMk id="3" creationId="{042D9E7B-D1BB-4A59-8D12-11E6C2FA55AC}"/>
          </ac:spMkLst>
        </pc:spChg>
        <pc:picChg chg="mod modCrop">
          <ac:chgData name="Gaymare Luna" userId="7a21cff5-3a75-4227-be69-6ea1eac8961b" providerId="ADAL" clId="{24C1B763-CB28-4D70-A2D3-4E057ACCC435}" dt="2022-12-22T06:24:23.499" v="3190" actId="18131"/>
          <ac:picMkLst>
            <pc:docMk/>
            <pc:sldMk cId="2015105674" sldId="752"/>
            <ac:picMk id="7" creationId="{09B9C806-B2C9-4E5C-85E8-5FA2A8EEA34A}"/>
          </ac:picMkLst>
        </pc:picChg>
      </pc:sldChg>
      <pc:sldChg chg="delSp modSp mod">
        <pc:chgData name="Gaymare Luna" userId="7a21cff5-3a75-4227-be69-6ea1eac8961b" providerId="ADAL" clId="{24C1B763-CB28-4D70-A2D3-4E057ACCC435}" dt="2022-12-22T06:28:15.346" v="3194" actId="18131"/>
        <pc:sldMkLst>
          <pc:docMk/>
          <pc:sldMk cId="2471086118" sldId="753"/>
        </pc:sldMkLst>
        <pc:spChg chg="del">
          <ac:chgData name="Gaymare Luna" userId="7a21cff5-3a75-4227-be69-6ea1eac8961b" providerId="ADAL" clId="{24C1B763-CB28-4D70-A2D3-4E057ACCC435}" dt="2022-12-22T06:24:45.624" v="3191" actId="478"/>
          <ac:spMkLst>
            <pc:docMk/>
            <pc:sldMk cId="2471086118" sldId="753"/>
            <ac:spMk id="2" creationId="{70AB3EF6-BB7D-4D73-9C21-731770A78952}"/>
          </ac:spMkLst>
        </pc:spChg>
        <pc:picChg chg="mod modCrop">
          <ac:chgData name="Gaymare Luna" userId="7a21cff5-3a75-4227-be69-6ea1eac8961b" providerId="ADAL" clId="{24C1B763-CB28-4D70-A2D3-4E057ACCC435}" dt="2022-12-22T06:28:15.346" v="3194" actId="18131"/>
          <ac:picMkLst>
            <pc:docMk/>
            <pc:sldMk cId="2471086118" sldId="753"/>
            <ac:picMk id="7" creationId="{09B9C806-B2C9-4E5C-85E8-5FA2A8EEA34A}"/>
          </ac:picMkLst>
        </pc:picChg>
      </pc:sldChg>
      <pc:sldChg chg="delSp modSp mod">
        <pc:chgData name="Gaymare Luna" userId="7a21cff5-3a75-4227-be69-6ea1eac8961b" providerId="ADAL" clId="{24C1B763-CB28-4D70-A2D3-4E057ACCC435}" dt="2022-12-22T04:52:06.574" v="2704" actId="20577"/>
        <pc:sldMkLst>
          <pc:docMk/>
          <pc:sldMk cId="1766426185" sldId="754"/>
        </pc:sldMkLst>
        <pc:spChg chg="del">
          <ac:chgData name="Gaymare Luna" userId="7a21cff5-3a75-4227-be69-6ea1eac8961b" providerId="ADAL" clId="{24C1B763-CB28-4D70-A2D3-4E057ACCC435}" dt="2022-12-22T04:52:01.384" v="2700" actId="478"/>
          <ac:spMkLst>
            <pc:docMk/>
            <pc:sldMk cId="1766426185" sldId="754"/>
            <ac:spMk id="2" creationId="{70AB3EF6-BB7D-4D73-9C21-731770A78952}"/>
          </ac:spMkLst>
        </pc:spChg>
        <pc:spChg chg="mod">
          <ac:chgData name="Gaymare Luna" userId="7a21cff5-3a75-4227-be69-6ea1eac8961b" providerId="ADAL" clId="{24C1B763-CB28-4D70-A2D3-4E057ACCC435}" dt="2022-12-22T04:52:06.574" v="2704" actId="20577"/>
          <ac:spMkLst>
            <pc:docMk/>
            <pc:sldMk cId="1766426185" sldId="754"/>
            <ac:spMk id="3" creationId="{042D9E7B-D1BB-4A59-8D12-11E6C2FA55AC}"/>
          </ac:spMkLst>
        </pc:spChg>
      </pc:sldChg>
      <pc:sldChg chg="modSp mod">
        <pc:chgData name="Gaymare Luna" userId="7a21cff5-3a75-4227-be69-6ea1eac8961b" providerId="ADAL" clId="{24C1B763-CB28-4D70-A2D3-4E057ACCC435}" dt="2022-12-22T01:17:18.008" v="169" actId="14826"/>
        <pc:sldMkLst>
          <pc:docMk/>
          <pc:sldMk cId="714558592" sldId="755"/>
        </pc:sldMkLst>
        <pc:spChg chg="mod">
          <ac:chgData name="Gaymare Luna" userId="7a21cff5-3a75-4227-be69-6ea1eac8961b" providerId="ADAL" clId="{24C1B763-CB28-4D70-A2D3-4E057ACCC435}" dt="2022-12-22T01:16:44.611" v="166" actId="465"/>
          <ac:spMkLst>
            <pc:docMk/>
            <pc:sldMk cId="714558592" sldId="755"/>
            <ac:spMk id="2" creationId="{0631258E-42A2-4A96-A264-9BF3D41554F8}"/>
          </ac:spMkLst>
        </pc:spChg>
        <pc:picChg chg="mod">
          <ac:chgData name="Gaymare Luna" userId="7a21cff5-3a75-4227-be69-6ea1eac8961b" providerId="ADAL" clId="{24C1B763-CB28-4D70-A2D3-4E057ACCC435}" dt="2022-12-22T01:17:18.008" v="169" actId="14826"/>
          <ac:picMkLst>
            <pc:docMk/>
            <pc:sldMk cId="714558592" sldId="755"/>
            <ac:picMk id="5" creationId="{621BB12B-0222-4B1F-B9A5-7432D56803D0}"/>
          </ac:picMkLst>
        </pc:picChg>
      </pc:sldChg>
      <pc:sldChg chg="addSp delSp modSp mod">
        <pc:chgData name="Gaymare Luna" userId="7a21cff5-3a75-4227-be69-6ea1eac8961b" providerId="ADAL" clId="{24C1B763-CB28-4D70-A2D3-4E057ACCC435}" dt="2022-12-22T01:18:54.491" v="205" actId="14100"/>
        <pc:sldMkLst>
          <pc:docMk/>
          <pc:sldMk cId="3027713084" sldId="756"/>
        </pc:sldMkLst>
        <pc:spChg chg="del">
          <ac:chgData name="Gaymare Luna" userId="7a21cff5-3a75-4227-be69-6ea1eac8961b" providerId="ADAL" clId="{24C1B763-CB28-4D70-A2D3-4E057ACCC435}" dt="2022-12-22T01:17:25.279" v="170" actId="478"/>
          <ac:spMkLst>
            <pc:docMk/>
            <pc:sldMk cId="3027713084" sldId="756"/>
            <ac:spMk id="2" creationId="{70AB3EF6-BB7D-4D73-9C21-731770A78952}"/>
          </ac:spMkLst>
        </pc:spChg>
        <pc:spChg chg="mod">
          <ac:chgData name="Gaymare Luna" userId="7a21cff5-3a75-4227-be69-6ea1eac8961b" providerId="ADAL" clId="{24C1B763-CB28-4D70-A2D3-4E057ACCC435}" dt="2022-12-22T01:18:27.034" v="191" actId="20577"/>
          <ac:spMkLst>
            <pc:docMk/>
            <pc:sldMk cId="3027713084" sldId="756"/>
            <ac:spMk id="3" creationId="{042D9E7B-D1BB-4A59-8D12-11E6C2FA55AC}"/>
          </ac:spMkLst>
        </pc:spChg>
        <pc:spChg chg="add del mod">
          <ac:chgData name="Gaymare Luna" userId="7a21cff5-3a75-4227-be69-6ea1eac8961b" providerId="ADAL" clId="{24C1B763-CB28-4D70-A2D3-4E057ACCC435}" dt="2022-12-22T01:17:26.735" v="171" actId="478"/>
          <ac:spMkLst>
            <pc:docMk/>
            <pc:sldMk cId="3027713084" sldId="756"/>
            <ac:spMk id="7" creationId="{A43937E8-54A4-55B9-0636-5BA2A3523E04}"/>
          </ac:spMkLst>
        </pc:spChg>
        <pc:graphicFrameChg chg="add mod modGraphic">
          <ac:chgData name="Gaymare Luna" userId="7a21cff5-3a75-4227-be69-6ea1eac8961b" providerId="ADAL" clId="{24C1B763-CB28-4D70-A2D3-4E057ACCC435}" dt="2022-12-22T01:18:54.491" v="205" actId="14100"/>
          <ac:graphicFrameMkLst>
            <pc:docMk/>
            <pc:sldMk cId="3027713084" sldId="756"/>
            <ac:graphicFrameMk id="9" creationId="{65992C6F-6174-00BD-8B85-7307EBC2823C}"/>
          </ac:graphicFrameMkLst>
        </pc:graphicFrameChg>
        <pc:picChg chg="del">
          <ac:chgData name="Gaymare Luna" userId="7a21cff5-3a75-4227-be69-6ea1eac8961b" providerId="ADAL" clId="{24C1B763-CB28-4D70-A2D3-4E057ACCC435}" dt="2022-12-22T01:17:29.986" v="172" actId="478"/>
          <ac:picMkLst>
            <pc:docMk/>
            <pc:sldMk cId="3027713084" sldId="756"/>
            <ac:picMk id="6" creationId="{8E4142A2-0E0B-4358-82ED-B6119C7BADE6}"/>
          </ac:picMkLst>
        </pc:picChg>
      </pc:sldChg>
      <pc:sldChg chg="delSp modSp mod">
        <pc:chgData name="Gaymare Luna" userId="7a21cff5-3a75-4227-be69-6ea1eac8961b" providerId="ADAL" clId="{24C1B763-CB28-4D70-A2D3-4E057ACCC435}" dt="2022-12-22T01:20:27.364" v="211" actId="20577"/>
        <pc:sldMkLst>
          <pc:docMk/>
          <pc:sldMk cId="1423667063" sldId="757"/>
        </pc:sldMkLst>
        <pc:spChg chg="del">
          <ac:chgData name="Gaymare Luna" userId="7a21cff5-3a75-4227-be69-6ea1eac8961b" providerId="ADAL" clId="{24C1B763-CB28-4D70-A2D3-4E057ACCC435}" dt="2022-12-22T01:19:06.901" v="206" actId="478"/>
          <ac:spMkLst>
            <pc:docMk/>
            <pc:sldMk cId="1423667063" sldId="757"/>
            <ac:spMk id="2" creationId="{70AB3EF6-BB7D-4D73-9C21-731770A78952}"/>
          </ac:spMkLst>
        </pc:spChg>
        <pc:spChg chg="mod">
          <ac:chgData name="Gaymare Luna" userId="7a21cff5-3a75-4227-be69-6ea1eac8961b" providerId="ADAL" clId="{24C1B763-CB28-4D70-A2D3-4E057ACCC435}" dt="2022-12-22T01:20:27.364" v="211" actId="20577"/>
          <ac:spMkLst>
            <pc:docMk/>
            <pc:sldMk cId="1423667063" sldId="757"/>
            <ac:spMk id="3" creationId="{042D9E7B-D1BB-4A59-8D12-11E6C2FA55AC}"/>
          </ac:spMkLst>
        </pc:spChg>
      </pc:sldChg>
      <pc:sldChg chg="addSp delSp modSp mod">
        <pc:chgData name="Gaymare Luna" userId="7a21cff5-3a75-4227-be69-6ea1eac8961b" providerId="ADAL" clId="{24C1B763-CB28-4D70-A2D3-4E057ACCC435}" dt="2022-12-22T01:21:37.730" v="234" actId="20577"/>
        <pc:sldMkLst>
          <pc:docMk/>
          <pc:sldMk cId="3209801953" sldId="758"/>
        </pc:sldMkLst>
        <pc:spChg chg="del">
          <ac:chgData name="Gaymare Luna" userId="7a21cff5-3a75-4227-be69-6ea1eac8961b" providerId="ADAL" clId="{24C1B763-CB28-4D70-A2D3-4E057ACCC435}" dt="2022-12-22T01:20:37.043" v="212" actId="478"/>
          <ac:spMkLst>
            <pc:docMk/>
            <pc:sldMk cId="3209801953" sldId="758"/>
            <ac:spMk id="2" creationId="{70AB3EF6-BB7D-4D73-9C21-731770A78952}"/>
          </ac:spMkLst>
        </pc:spChg>
        <pc:spChg chg="mod">
          <ac:chgData name="Gaymare Luna" userId="7a21cff5-3a75-4227-be69-6ea1eac8961b" providerId="ADAL" clId="{24C1B763-CB28-4D70-A2D3-4E057ACCC435}" dt="2022-12-22T01:20:54.107" v="217" actId="20577"/>
          <ac:spMkLst>
            <pc:docMk/>
            <pc:sldMk cId="3209801953" sldId="758"/>
            <ac:spMk id="3" creationId="{042D9E7B-D1BB-4A59-8D12-11E6C2FA55AC}"/>
          </ac:spMkLst>
        </pc:spChg>
        <pc:graphicFrameChg chg="add mod modGraphic">
          <ac:chgData name="Gaymare Luna" userId="7a21cff5-3a75-4227-be69-6ea1eac8961b" providerId="ADAL" clId="{24C1B763-CB28-4D70-A2D3-4E057ACCC435}" dt="2022-12-22T01:21:37.730" v="234" actId="20577"/>
          <ac:graphicFrameMkLst>
            <pc:docMk/>
            <pc:sldMk cId="3209801953" sldId="758"/>
            <ac:graphicFrameMk id="4" creationId="{BB880EC0-0003-5E76-5DDF-D7A8C7BF75DA}"/>
          </ac:graphicFrameMkLst>
        </pc:graphicFrameChg>
      </pc:sldChg>
      <pc:sldChg chg="addSp delSp modSp mod">
        <pc:chgData name="Gaymare Luna" userId="7a21cff5-3a75-4227-be69-6ea1eac8961b" providerId="ADAL" clId="{24C1B763-CB28-4D70-A2D3-4E057ACCC435}" dt="2022-12-22T01:38:39.234" v="505" actId="1036"/>
        <pc:sldMkLst>
          <pc:docMk/>
          <pc:sldMk cId="1365707265" sldId="759"/>
        </pc:sldMkLst>
        <pc:spChg chg="mod">
          <ac:chgData name="Gaymare Luna" userId="7a21cff5-3a75-4227-be69-6ea1eac8961b" providerId="ADAL" clId="{24C1B763-CB28-4D70-A2D3-4E057ACCC435}" dt="2022-12-22T01:28:13.973" v="332" actId="14100"/>
          <ac:spMkLst>
            <pc:docMk/>
            <pc:sldMk cId="1365707265" sldId="759"/>
            <ac:spMk id="3" creationId="{042D9E7B-D1BB-4A59-8D12-11E6C2FA55AC}"/>
          </ac:spMkLst>
        </pc:spChg>
        <pc:picChg chg="add del mod">
          <ac:chgData name="Gaymare Luna" userId="7a21cff5-3a75-4227-be69-6ea1eac8961b" providerId="ADAL" clId="{24C1B763-CB28-4D70-A2D3-4E057ACCC435}" dt="2022-12-22T01:29:25.779" v="335" actId="478"/>
          <ac:picMkLst>
            <pc:docMk/>
            <pc:sldMk cId="1365707265" sldId="759"/>
            <ac:picMk id="6" creationId="{8ED16822-A998-C465-96EB-E12FE9EF664C}"/>
          </ac:picMkLst>
        </pc:picChg>
        <pc:picChg chg="add mod">
          <ac:chgData name="Gaymare Luna" userId="7a21cff5-3a75-4227-be69-6ea1eac8961b" providerId="ADAL" clId="{24C1B763-CB28-4D70-A2D3-4E057ACCC435}" dt="2022-12-22T01:38:39.234" v="505" actId="1036"/>
          <ac:picMkLst>
            <pc:docMk/>
            <pc:sldMk cId="1365707265" sldId="759"/>
            <ac:picMk id="8" creationId="{04D955CE-EEB8-4A70-ED1D-3D22D1C0BF67}"/>
          </ac:picMkLst>
        </pc:picChg>
      </pc:sldChg>
      <pc:sldChg chg="addSp delSp modSp mod">
        <pc:chgData name="Gaymare Luna" userId="7a21cff5-3a75-4227-be69-6ea1eac8961b" providerId="ADAL" clId="{24C1B763-CB28-4D70-A2D3-4E057ACCC435}" dt="2022-12-22T01:04:34.292" v="109" actId="14100"/>
        <pc:sldMkLst>
          <pc:docMk/>
          <pc:sldMk cId="308563099" sldId="760"/>
        </pc:sldMkLst>
        <pc:spChg chg="del">
          <ac:chgData name="Gaymare Luna" userId="7a21cff5-3a75-4227-be69-6ea1eac8961b" providerId="ADAL" clId="{24C1B763-CB28-4D70-A2D3-4E057ACCC435}" dt="2022-12-22T01:03:18.032" v="85" actId="478"/>
          <ac:spMkLst>
            <pc:docMk/>
            <pc:sldMk cId="308563099" sldId="760"/>
            <ac:spMk id="2" creationId="{70AB3EF6-BB7D-4D73-9C21-731770A78952}"/>
          </ac:spMkLst>
        </pc:spChg>
        <pc:spChg chg="mod">
          <ac:chgData name="Gaymare Luna" userId="7a21cff5-3a75-4227-be69-6ea1eac8961b" providerId="ADAL" clId="{24C1B763-CB28-4D70-A2D3-4E057ACCC435}" dt="2022-12-22T01:03:47.536" v="93" actId="20577"/>
          <ac:spMkLst>
            <pc:docMk/>
            <pc:sldMk cId="308563099" sldId="760"/>
            <ac:spMk id="3" creationId="{042D9E7B-D1BB-4A59-8D12-11E6C2FA55AC}"/>
          </ac:spMkLst>
        </pc:spChg>
        <pc:graphicFrameChg chg="add mod modGraphic">
          <ac:chgData name="Gaymare Luna" userId="7a21cff5-3a75-4227-be69-6ea1eac8961b" providerId="ADAL" clId="{24C1B763-CB28-4D70-A2D3-4E057ACCC435}" dt="2022-12-22T01:04:34.292" v="109" actId="14100"/>
          <ac:graphicFrameMkLst>
            <pc:docMk/>
            <pc:sldMk cId="308563099" sldId="760"/>
            <ac:graphicFrameMk id="6" creationId="{1F0EC0C5-D550-AF63-4E65-D3CB8CE28C66}"/>
          </ac:graphicFrameMkLst>
        </pc:graphicFrameChg>
        <pc:picChg chg="del">
          <ac:chgData name="Gaymare Luna" userId="7a21cff5-3a75-4227-be69-6ea1eac8961b" providerId="ADAL" clId="{24C1B763-CB28-4D70-A2D3-4E057ACCC435}" dt="2022-12-22T01:03:16.527" v="84" actId="478"/>
          <ac:picMkLst>
            <pc:docMk/>
            <pc:sldMk cId="308563099" sldId="760"/>
            <ac:picMk id="7" creationId="{5637EE87-0FC4-426C-B8ED-C87342B75DCF}"/>
          </ac:picMkLst>
        </pc:picChg>
      </pc:sldChg>
      <pc:sldChg chg="addSp delSp modSp mod">
        <pc:chgData name="Gaymare Luna" userId="7a21cff5-3a75-4227-be69-6ea1eac8961b" providerId="ADAL" clId="{24C1B763-CB28-4D70-A2D3-4E057ACCC435}" dt="2022-12-22T01:12:12.739" v="119"/>
        <pc:sldMkLst>
          <pc:docMk/>
          <pc:sldMk cId="4029840663" sldId="761"/>
        </pc:sldMkLst>
        <pc:spChg chg="del">
          <ac:chgData name="Gaymare Luna" userId="7a21cff5-3a75-4227-be69-6ea1eac8961b" providerId="ADAL" clId="{24C1B763-CB28-4D70-A2D3-4E057ACCC435}" dt="2022-12-22T01:04:38.622" v="110" actId="478"/>
          <ac:spMkLst>
            <pc:docMk/>
            <pc:sldMk cId="4029840663" sldId="761"/>
            <ac:spMk id="2" creationId="{70AB3EF6-BB7D-4D73-9C21-731770A78952}"/>
          </ac:spMkLst>
        </pc:spChg>
        <pc:spChg chg="mod">
          <ac:chgData name="Gaymare Luna" userId="7a21cff5-3a75-4227-be69-6ea1eac8961b" providerId="ADAL" clId="{24C1B763-CB28-4D70-A2D3-4E057ACCC435}" dt="2022-12-22T01:12:06.074" v="118" actId="14100"/>
          <ac:spMkLst>
            <pc:docMk/>
            <pc:sldMk cId="4029840663" sldId="761"/>
            <ac:spMk id="3" creationId="{042D9E7B-D1BB-4A59-8D12-11E6C2FA55AC}"/>
          </ac:spMkLst>
        </pc:spChg>
        <pc:spChg chg="del">
          <ac:chgData name="Gaymare Luna" userId="7a21cff5-3a75-4227-be69-6ea1eac8961b" providerId="ADAL" clId="{24C1B763-CB28-4D70-A2D3-4E057ACCC435}" dt="2022-12-22T01:12:00.739" v="117" actId="478"/>
          <ac:spMkLst>
            <pc:docMk/>
            <pc:sldMk cId="4029840663" sldId="761"/>
            <ac:spMk id="7" creationId="{75E9C746-9AE3-4719-9D5C-41527FB1A999}"/>
          </ac:spMkLst>
        </pc:spChg>
        <pc:picChg chg="add mod">
          <ac:chgData name="Gaymare Luna" userId="7a21cff5-3a75-4227-be69-6ea1eac8961b" providerId="ADAL" clId="{24C1B763-CB28-4D70-A2D3-4E057ACCC435}" dt="2022-12-22T01:12:12.739" v="119"/>
          <ac:picMkLst>
            <pc:docMk/>
            <pc:sldMk cId="4029840663" sldId="761"/>
            <ac:picMk id="4" creationId="{800A7636-223F-884B-077C-39C68C0BD65C}"/>
          </ac:picMkLst>
        </pc:picChg>
        <pc:picChg chg="del mod">
          <ac:chgData name="Gaymare Luna" userId="7a21cff5-3a75-4227-be69-6ea1eac8961b" providerId="ADAL" clId="{24C1B763-CB28-4D70-A2D3-4E057ACCC435}" dt="2022-12-22T01:12:00.002" v="116" actId="478"/>
          <ac:picMkLst>
            <pc:docMk/>
            <pc:sldMk cId="4029840663" sldId="761"/>
            <ac:picMk id="6" creationId="{22E99F68-0BBD-43DD-8E60-A0921A859928}"/>
          </ac:picMkLst>
        </pc:picChg>
      </pc:sldChg>
      <pc:sldChg chg="delSp modSp mod">
        <pc:chgData name="Gaymare Luna" userId="7a21cff5-3a75-4227-be69-6ea1eac8961b" providerId="ADAL" clId="{24C1B763-CB28-4D70-A2D3-4E057ACCC435}" dt="2022-12-22T01:14:40.513" v="133" actId="20577"/>
        <pc:sldMkLst>
          <pc:docMk/>
          <pc:sldMk cId="4111963464" sldId="762"/>
        </pc:sldMkLst>
        <pc:spChg chg="del">
          <ac:chgData name="Gaymare Luna" userId="7a21cff5-3a75-4227-be69-6ea1eac8961b" providerId="ADAL" clId="{24C1B763-CB28-4D70-A2D3-4E057ACCC435}" dt="2022-12-22T01:12:16.420" v="120" actId="478"/>
          <ac:spMkLst>
            <pc:docMk/>
            <pc:sldMk cId="4111963464" sldId="762"/>
            <ac:spMk id="2" creationId="{70AB3EF6-BB7D-4D73-9C21-731770A78952}"/>
          </ac:spMkLst>
        </pc:spChg>
        <pc:spChg chg="mod">
          <ac:chgData name="Gaymare Luna" userId="7a21cff5-3a75-4227-be69-6ea1eac8961b" providerId="ADAL" clId="{24C1B763-CB28-4D70-A2D3-4E057ACCC435}" dt="2022-12-22T01:14:40.513" v="133" actId="20577"/>
          <ac:spMkLst>
            <pc:docMk/>
            <pc:sldMk cId="4111963464" sldId="762"/>
            <ac:spMk id="3" creationId="{042D9E7B-D1BB-4A59-8D12-11E6C2FA55AC}"/>
          </ac:spMkLst>
        </pc:spChg>
        <pc:spChg chg="mod">
          <ac:chgData name="Gaymare Luna" userId="7a21cff5-3a75-4227-be69-6ea1eac8961b" providerId="ADAL" clId="{24C1B763-CB28-4D70-A2D3-4E057ACCC435}" dt="2022-12-22T01:14:09.252" v="123" actId="1076"/>
          <ac:spMkLst>
            <pc:docMk/>
            <pc:sldMk cId="4111963464" sldId="762"/>
            <ac:spMk id="7" creationId="{75E9C746-9AE3-4719-9D5C-41527FB1A999}"/>
          </ac:spMkLst>
        </pc:spChg>
        <pc:picChg chg="mod modCrop">
          <ac:chgData name="Gaymare Luna" userId="7a21cff5-3a75-4227-be69-6ea1eac8961b" providerId="ADAL" clId="{24C1B763-CB28-4D70-A2D3-4E057ACCC435}" dt="2022-12-22T01:14:25.165" v="127" actId="14100"/>
          <ac:picMkLst>
            <pc:docMk/>
            <pc:sldMk cId="4111963464" sldId="762"/>
            <ac:picMk id="6" creationId="{22E99F68-0BBD-43DD-8E60-A0921A859928}"/>
          </ac:picMkLst>
        </pc:picChg>
      </pc:sldChg>
      <pc:sldChg chg="addSp delSp modSp mod">
        <pc:chgData name="Gaymare Luna" userId="7a21cff5-3a75-4227-be69-6ea1eac8961b" providerId="ADAL" clId="{24C1B763-CB28-4D70-A2D3-4E057ACCC435}" dt="2022-12-22T01:16:22.435" v="160" actId="1037"/>
        <pc:sldMkLst>
          <pc:docMk/>
          <pc:sldMk cId="1062737275" sldId="763"/>
        </pc:sldMkLst>
        <pc:spChg chg="del">
          <ac:chgData name="Gaymare Luna" userId="7a21cff5-3a75-4227-be69-6ea1eac8961b" providerId="ADAL" clId="{24C1B763-CB28-4D70-A2D3-4E057ACCC435}" dt="2022-12-22T01:14:44.403" v="134" actId="478"/>
          <ac:spMkLst>
            <pc:docMk/>
            <pc:sldMk cId="1062737275" sldId="763"/>
            <ac:spMk id="2" creationId="{70AB3EF6-BB7D-4D73-9C21-731770A78952}"/>
          </ac:spMkLst>
        </pc:spChg>
        <pc:spChg chg="mod">
          <ac:chgData name="Gaymare Luna" userId="7a21cff5-3a75-4227-be69-6ea1eac8961b" providerId="ADAL" clId="{24C1B763-CB28-4D70-A2D3-4E057ACCC435}" dt="2022-12-22T01:15:05.217" v="145" actId="20577"/>
          <ac:spMkLst>
            <pc:docMk/>
            <pc:sldMk cId="1062737275" sldId="763"/>
            <ac:spMk id="3" creationId="{042D9E7B-D1BB-4A59-8D12-11E6C2FA55AC}"/>
          </ac:spMkLst>
        </pc:spChg>
        <pc:graphicFrameChg chg="add mod modGraphic">
          <ac:chgData name="Gaymare Luna" userId="7a21cff5-3a75-4227-be69-6ea1eac8961b" providerId="ADAL" clId="{24C1B763-CB28-4D70-A2D3-4E057ACCC435}" dt="2022-12-22T01:16:22.435" v="160" actId="1037"/>
          <ac:graphicFrameMkLst>
            <pc:docMk/>
            <pc:sldMk cId="1062737275" sldId="763"/>
            <ac:graphicFrameMk id="6" creationId="{BBA893EA-D850-D366-0EB5-67A7EC5A8687}"/>
          </ac:graphicFrameMkLst>
        </pc:graphicFrameChg>
      </pc:sldChg>
      <pc:sldChg chg="addSp modSp mod">
        <pc:chgData name="Gaymare Luna" userId="7a21cff5-3a75-4227-be69-6ea1eac8961b" providerId="ADAL" clId="{24C1B763-CB28-4D70-A2D3-4E057ACCC435}" dt="2022-12-22T01:38:36.851" v="498" actId="1036"/>
        <pc:sldMkLst>
          <pc:docMk/>
          <pc:sldMk cId="3394546819" sldId="764"/>
        </pc:sldMkLst>
        <pc:spChg chg="mod">
          <ac:chgData name="Gaymare Luna" userId="7a21cff5-3a75-4227-be69-6ea1eac8961b" providerId="ADAL" clId="{24C1B763-CB28-4D70-A2D3-4E057ACCC435}" dt="2022-12-22T01:31:49.175" v="353" actId="14100"/>
          <ac:spMkLst>
            <pc:docMk/>
            <pc:sldMk cId="3394546819" sldId="764"/>
            <ac:spMk id="3" creationId="{042D9E7B-D1BB-4A59-8D12-11E6C2FA55AC}"/>
          </ac:spMkLst>
        </pc:spChg>
        <pc:picChg chg="add mod modCrop">
          <ac:chgData name="Gaymare Luna" userId="7a21cff5-3a75-4227-be69-6ea1eac8961b" providerId="ADAL" clId="{24C1B763-CB28-4D70-A2D3-4E057ACCC435}" dt="2022-12-22T01:38:36.851" v="498" actId="1036"/>
          <ac:picMkLst>
            <pc:docMk/>
            <pc:sldMk cId="3394546819" sldId="764"/>
            <ac:picMk id="6" creationId="{962587AA-FC37-A984-583C-CE3C0F083ACC}"/>
          </ac:picMkLst>
        </pc:picChg>
      </pc:sldChg>
      <pc:sldChg chg="modSp mod">
        <pc:chgData name="Gaymare Luna" userId="7a21cff5-3a75-4227-be69-6ea1eac8961b" providerId="ADAL" clId="{24C1B763-CB28-4D70-A2D3-4E057ACCC435}" dt="2022-12-22T01:35:11.559" v="376" actId="20577"/>
        <pc:sldMkLst>
          <pc:docMk/>
          <pc:sldMk cId="4220144805" sldId="765"/>
        </pc:sldMkLst>
        <pc:spChg chg="mod">
          <ac:chgData name="Gaymare Luna" userId="7a21cff5-3a75-4227-be69-6ea1eac8961b" providerId="ADAL" clId="{24C1B763-CB28-4D70-A2D3-4E057ACCC435}" dt="2022-12-22T01:35:11.559" v="376" actId="20577"/>
          <ac:spMkLst>
            <pc:docMk/>
            <pc:sldMk cId="4220144805" sldId="765"/>
            <ac:spMk id="3" creationId="{042D9E7B-D1BB-4A59-8D12-11E6C2FA55AC}"/>
          </ac:spMkLst>
        </pc:spChg>
      </pc:sldChg>
      <pc:sldChg chg="modSp mod">
        <pc:chgData name="Gaymare Luna" userId="7a21cff5-3a75-4227-be69-6ea1eac8961b" providerId="ADAL" clId="{24C1B763-CB28-4D70-A2D3-4E057ACCC435}" dt="2022-12-22T01:35:44.551" v="378" actId="20577"/>
        <pc:sldMkLst>
          <pc:docMk/>
          <pc:sldMk cId="4281597369" sldId="766"/>
        </pc:sldMkLst>
        <pc:spChg chg="mod">
          <ac:chgData name="Gaymare Luna" userId="7a21cff5-3a75-4227-be69-6ea1eac8961b" providerId="ADAL" clId="{24C1B763-CB28-4D70-A2D3-4E057ACCC435}" dt="2022-12-22T01:35:44.551" v="378" actId="20577"/>
          <ac:spMkLst>
            <pc:docMk/>
            <pc:sldMk cId="4281597369" sldId="766"/>
            <ac:spMk id="3" creationId="{042D9E7B-D1BB-4A59-8D12-11E6C2FA55AC}"/>
          </ac:spMkLst>
        </pc:spChg>
      </pc:sldChg>
      <pc:sldChg chg="addSp delSp modSp mod">
        <pc:chgData name="Gaymare Luna" userId="7a21cff5-3a75-4227-be69-6ea1eac8961b" providerId="ADAL" clId="{24C1B763-CB28-4D70-A2D3-4E057ACCC435}" dt="2022-12-22T01:50:38.345" v="933" actId="478"/>
        <pc:sldMkLst>
          <pc:docMk/>
          <pc:sldMk cId="2741599180" sldId="767"/>
        </pc:sldMkLst>
        <pc:spChg chg="add del mod">
          <ac:chgData name="Gaymare Luna" userId="7a21cff5-3a75-4227-be69-6ea1eac8961b" providerId="ADAL" clId="{24C1B763-CB28-4D70-A2D3-4E057ACCC435}" dt="2022-12-22T01:36:32.958" v="447" actId="478"/>
          <ac:spMkLst>
            <pc:docMk/>
            <pc:sldMk cId="2741599180" sldId="767"/>
            <ac:spMk id="2" creationId="{CDA2B5DB-1773-483D-CC8B-FFBB03DA6E34}"/>
          </ac:spMkLst>
        </pc:spChg>
        <pc:spChg chg="add del mod">
          <ac:chgData name="Gaymare Luna" userId="7a21cff5-3a75-4227-be69-6ea1eac8961b" providerId="ADAL" clId="{24C1B763-CB28-4D70-A2D3-4E057ACCC435}" dt="2022-12-22T01:36:35.155" v="448" actId="478"/>
          <ac:spMkLst>
            <pc:docMk/>
            <pc:sldMk cId="2741599180" sldId="767"/>
            <ac:spMk id="6" creationId="{344C5C5C-D518-0D33-90D1-4894AA147F7E}"/>
          </ac:spMkLst>
        </pc:spChg>
        <pc:spChg chg="mod">
          <ac:chgData name="Gaymare Luna" userId="7a21cff5-3a75-4227-be69-6ea1eac8961b" providerId="ADAL" clId="{24C1B763-CB28-4D70-A2D3-4E057ACCC435}" dt="2022-12-22T01:38:16.382" v="490" actId="14100"/>
          <ac:spMkLst>
            <pc:docMk/>
            <pc:sldMk cId="2741599180" sldId="767"/>
            <ac:spMk id="7" creationId="{042D9E7B-D1BB-4A59-8D12-11E6C2FA55AC}"/>
          </ac:spMkLst>
        </pc:spChg>
        <pc:spChg chg="add del mod">
          <ac:chgData name="Gaymare Luna" userId="7a21cff5-3a75-4227-be69-6ea1eac8961b" providerId="ADAL" clId="{24C1B763-CB28-4D70-A2D3-4E057ACCC435}" dt="2022-12-22T01:36:50.098" v="482" actId="478"/>
          <ac:spMkLst>
            <pc:docMk/>
            <pc:sldMk cId="2741599180" sldId="767"/>
            <ac:spMk id="9" creationId="{9B83917F-4E20-0FC4-EA5B-50AD12A23090}"/>
          </ac:spMkLst>
        </pc:spChg>
        <pc:spChg chg="add del mod">
          <ac:chgData name="Gaymare Luna" userId="7a21cff5-3a75-4227-be69-6ea1eac8961b" providerId="ADAL" clId="{24C1B763-CB28-4D70-A2D3-4E057ACCC435}" dt="2022-12-22T01:36:51.858" v="483" actId="478"/>
          <ac:spMkLst>
            <pc:docMk/>
            <pc:sldMk cId="2741599180" sldId="767"/>
            <ac:spMk id="11" creationId="{C3ED11DB-4A5F-1673-D8C9-975F9D8D59EF}"/>
          </ac:spMkLst>
        </pc:spChg>
        <pc:spChg chg="add del mod">
          <ac:chgData name="Gaymare Luna" userId="7a21cff5-3a75-4227-be69-6ea1eac8961b" providerId="ADAL" clId="{24C1B763-CB28-4D70-A2D3-4E057ACCC435}" dt="2022-12-22T01:50:36.972" v="932" actId="478"/>
          <ac:spMkLst>
            <pc:docMk/>
            <pc:sldMk cId="2741599180" sldId="767"/>
            <ac:spMk id="12" creationId="{E72EBEFD-EF90-909B-7399-ABD99D615F9D}"/>
          </ac:spMkLst>
        </pc:spChg>
        <pc:spChg chg="add del mod">
          <ac:chgData name="Gaymare Luna" userId="7a21cff5-3a75-4227-be69-6ea1eac8961b" providerId="ADAL" clId="{24C1B763-CB28-4D70-A2D3-4E057ACCC435}" dt="2022-12-22T01:50:38.345" v="933" actId="478"/>
          <ac:spMkLst>
            <pc:docMk/>
            <pc:sldMk cId="2741599180" sldId="767"/>
            <ac:spMk id="14" creationId="{9D2FF6C5-43FF-BA39-CBB7-F599C5596B34}"/>
          </ac:spMkLst>
        </pc:spChg>
        <pc:picChg chg="mod modCrop">
          <ac:chgData name="Gaymare Luna" userId="7a21cff5-3a75-4227-be69-6ea1eac8961b" providerId="ADAL" clId="{24C1B763-CB28-4D70-A2D3-4E057ACCC435}" dt="2022-12-22T01:38:06.023" v="489" actId="1076"/>
          <ac:picMkLst>
            <pc:docMk/>
            <pc:sldMk cId="2741599180" sldId="767"/>
            <ac:picMk id="8" creationId="{45A42CFF-AD3A-4127-81DF-65AAB3FE1CC9}"/>
          </ac:picMkLst>
        </pc:picChg>
      </pc:sldChg>
      <pc:sldChg chg="addSp delSp modSp mod">
        <pc:chgData name="Gaymare Luna" userId="7a21cff5-3a75-4227-be69-6ea1eac8961b" providerId="ADAL" clId="{24C1B763-CB28-4D70-A2D3-4E057ACCC435}" dt="2022-12-22T01:48:22.962" v="704" actId="120"/>
        <pc:sldMkLst>
          <pc:docMk/>
          <pc:sldMk cId="4223726930" sldId="768"/>
        </pc:sldMkLst>
        <pc:spChg chg="mod">
          <ac:chgData name="Gaymare Luna" userId="7a21cff5-3a75-4227-be69-6ea1eac8961b" providerId="ADAL" clId="{24C1B763-CB28-4D70-A2D3-4E057ACCC435}" dt="2022-12-22T01:40:36.499" v="573" actId="1035"/>
          <ac:spMkLst>
            <pc:docMk/>
            <pc:sldMk cId="4223726930" sldId="768"/>
            <ac:spMk id="2" creationId="{042D9E7B-D1BB-4A59-8D12-11E6C2FA55AC}"/>
          </ac:spMkLst>
        </pc:spChg>
        <pc:spChg chg="add del mod">
          <ac:chgData name="Gaymare Luna" userId="7a21cff5-3a75-4227-be69-6ea1eac8961b" providerId="ADAL" clId="{24C1B763-CB28-4D70-A2D3-4E057ACCC435}" dt="2022-12-22T01:40:39.326" v="574" actId="478"/>
          <ac:spMkLst>
            <pc:docMk/>
            <pc:sldMk cId="4223726930" sldId="768"/>
            <ac:spMk id="7" creationId="{4AE9B7B4-0411-402B-1FB5-A20531148C4B}"/>
          </ac:spMkLst>
        </pc:spChg>
        <pc:spChg chg="add del mod">
          <ac:chgData name="Gaymare Luna" userId="7a21cff5-3a75-4227-be69-6ea1eac8961b" providerId="ADAL" clId="{24C1B763-CB28-4D70-A2D3-4E057ACCC435}" dt="2022-12-22T01:40:41.479" v="575" actId="478"/>
          <ac:spMkLst>
            <pc:docMk/>
            <pc:sldMk cId="4223726930" sldId="768"/>
            <ac:spMk id="9" creationId="{FA05F5DE-B9F4-5DBF-5F8F-9C2DC88582A0}"/>
          </ac:spMkLst>
        </pc:spChg>
        <pc:graphicFrameChg chg="add mod modGraphic">
          <ac:chgData name="Gaymare Luna" userId="7a21cff5-3a75-4227-be69-6ea1eac8961b" providerId="ADAL" clId="{24C1B763-CB28-4D70-A2D3-4E057ACCC435}" dt="2022-12-22T01:48:22.962" v="704" actId="120"/>
          <ac:graphicFrameMkLst>
            <pc:docMk/>
            <pc:sldMk cId="4223726930" sldId="768"/>
            <ac:graphicFrameMk id="6" creationId="{373AF2EE-ED73-01DA-796F-9434B6F5313C}"/>
          </ac:graphicFrameMkLst>
        </pc:graphicFrameChg>
        <pc:picChg chg="add del mod">
          <ac:chgData name="Gaymare Luna" userId="7a21cff5-3a75-4227-be69-6ea1eac8961b" providerId="ADAL" clId="{24C1B763-CB28-4D70-A2D3-4E057ACCC435}" dt="2022-12-22T01:39:45.101" v="509" actId="478"/>
          <ac:picMkLst>
            <pc:docMk/>
            <pc:sldMk cId="4223726930" sldId="768"/>
            <ac:picMk id="3" creationId="{BF164CE6-93BA-9B9E-C11C-E4009474F503}"/>
          </ac:picMkLst>
        </pc:picChg>
      </pc:sldChg>
      <pc:sldChg chg="addSp delSp modSp del mod">
        <pc:chgData name="Gaymare Luna" userId="7a21cff5-3a75-4227-be69-6ea1eac8961b" providerId="ADAL" clId="{24C1B763-CB28-4D70-A2D3-4E057ACCC435}" dt="2022-12-22T07:04:15.955" v="3301" actId="47"/>
        <pc:sldMkLst>
          <pc:docMk/>
          <pc:sldMk cId="3843043180" sldId="769"/>
        </pc:sldMkLst>
        <pc:spChg chg="mod">
          <ac:chgData name="Gaymare Luna" userId="7a21cff5-3a75-4227-be69-6ea1eac8961b" providerId="ADAL" clId="{24C1B763-CB28-4D70-A2D3-4E057ACCC435}" dt="2022-12-22T01:50:18.655" v="871" actId="1037"/>
          <ac:spMkLst>
            <pc:docMk/>
            <pc:sldMk cId="3843043180" sldId="769"/>
            <ac:spMk id="2" creationId="{042D9E7B-D1BB-4A59-8D12-11E6C2FA55AC}"/>
          </ac:spMkLst>
        </pc:spChg>
        <pc:spChg chg="add del mod">
          <ac:chgData name="Gaymare Luna" userId="7a21cff5-3a75-4227-be69-6ea1eac8961b" providerId="ADAL" clId="{24C1B763-CB28-4D70-A2D3-4E057ACCC435}" dt="2022-12-22T01:50:01.373" v="777" actId="478"/>
          <ac:spMkLst>
            <pc:docMk/>
            <pc:sldMk cId="3843043180" sldId="769"/>
            <ac:spMk id="3" creationId="{09ADFC27-0769-6692-62DA-4DC9615A2961}"/>
          </ac:spMkLst>
        </pc:spChg>
        <pc:spChg chg="add del mod">
          <ac:chgData name="Gaymare Luna" userId="7a21cff5-3a75-4227-be69-6ea1eac8961b" providerId="ADAL" clId="{24C1B763-CB28-4D70-A2D3-4E057ACCC435}" dt="2022-12-22T01:50:02.749" v="778" actId="478"/>
          <ac:spMkLst>
            <pc:docMk/>
            <pc:sldMk cId="3843043180" sldId="769"/>
            <ac:spMk id="8" creationId="{73CC45A3-32A0-9CFF-E183-FA82AC4492AB}"/>
          </ac:spMkLst>
        </pc:spChg>
        <pc:spChg chg="add del mod">
          <ac:chgData name="Gaymare Luna" userId="7a21cff5-3a75-4227-be69-6ea1eac8961b" providerId="ADAL" clId="{24C1B763-CB28-4D70-A2D3-4E057ACCC435}" dt="2022-12-22T01:50:21.030" v="872" actId="478"/>
          <ac:spMkLst>
            <pc:docMk/>
            <pc:sldMk cId="3843043180" sldId="769"/>
            <ac:spMk id="9" creationId="{639B8F70-E69D-A5FE-48F3-DF8EAE8BB694}"/>
          </ac:spMkLst>
        </pc:spChg>
        <pc:spChg chg="add del mod">
          <ac:chgData name="Gaymare Luna" userId="7a21cff5-3a75-4227-be69-6ea1eac8961b" providerId="ADAL" clId="{24C1B763-CB28-4D70-A2D3-4E057ACCC435}" dt="2022-12-22T01:50:22.569" v="873" actId="478"/>
          <ac:spMkLst>
            <pc:docMk/>
            <pc:sldMk cId="3843043180" sldId="769"/>
            <ac:spMk id="11" creationId="{FC0C4682-DECC-02B7-2B2F-A1C440C76853}"/>
          </ac:spMkLst>
        </pc:spChg>
        <pc:graphicFrameChg chg="mod">
          <ac:chgData name="Gaymare Luna" userId="7a21cff5-3a75-4227-be69-6ea1eac8961b" providerId="ADAL" clId="{24C1B763-CB28-4D70-A2D3-4E057ACCC435}" dt="2022-12-22T01:51:13.530" v="942"/>
          <ac:graphicFrameMkLst>
            <pc:docMk/>
            <pc:sldMk cId="3843043180" sldId="769"/>
            <ac:graphicFrameMk id="6" creationId="{073A4E6E-AE11-0F4E-7095-80DF5FE16C27}"/>
          </ac:graphicFrameMkLst>
        </pc:graphicFrameChg>
      </pc:sldChg>
      <pc:sldChg chg="del">
        <pc:chgData name="Gaymare Luna" userId="7a21cff5-3a75-4227-be69-6ea1eac8961b" providerId="ADAL" clId="{24C1B763-CB28-4D70-A2D3-4E057ACCC435}" dt="2022-12-22T01:54:02.307" v="943" actId="2696"/>
        <pc:sldMkLst>
          <pc:docMk/>
          <pc:sldMk cId="2446367121" sldId="770"/>
        </pc:sldMkLst>
      </pc:sldChg>
      <pc:sldChg chg="addSp delSp modSp mod">
        <pc:chgData name="Gaymare Luna" userId="7a21cff5-3a75-4227-be69-6ea1eac8961b" providerId="ADAL" clId="{24C1B763-CB28-4D70-A2D3-4E057ACCC435}" dt="2022-12-22T07:04:10.525" v="3300" actId="20577"/>
        <pc:sldMkLst>
          <pc:docMk/>
          <pc:sldMk cId="2234963945" sldId="771"/>
        </pc:sldMkLst>
        <pc:spChg chg="del">
          <ac:chgData name="Gaymare Luna" userId="7a21cff5-3a75-4227-be69-6ea1eac8961b" providerId="ADAL" clId="{24C1B763-CB28-4D70-A2D3-4E057ACCC435}" dt="2022-12-22T01:54:05.595" v="944" actId="478"/>
          <ac:spMkLst>
            <pc:docMk/>
            <pc:sldMk cId="2234963945" sldId="771"/>
            <ac:spMk id="2" creationId="{70AB3EF6-BB7D-4D73-9C21-731770A78952}"/>
          </ac:spMkLst>
        </pc:spChg>
        <pc:spChg chg="mod">
          <ac:chgData name="Gaymare Luna" userId="7a21cff5-3a75-4227-be69-6ea1eac8961b" providerId="ADAL" clId="{24C1B763-CB28-4D70-A2D3-4E057ACCC435}" dt="2022-12-22T07:04:10.525" v="3300" actId="20577"/>
          <ac:spMkLst>
            <pc:docMk/>
            <pc:sldMk cId="2234963945" sldId="771"/>
            <ac:spMk id="3" creationId="{042D9E7B-D1BB-4A59-8D12-11E6C2FA55AC}"/>
          </ac:spMkLst>
        </pc:spChg>
        <pc:spChg chg="del">
          <ac:chgData name="Gaymare Luna" userId="7a21cff5-3a75-4227-be69-6ea1eac8961b" providerId="ADAL" clId="{24C1B763-CB28-4D70-A2D3-4E057ACCC435}" dt="2022-12-22T01:54:20.025" v="946" actId="478"/>
          <ac:spMkLst>
            <pc:docMk/>
            <pc:sldMk cId="2234963945" sldId="771"/>
            <ac:spMk id="8" creationId="{D624AA4E-49C2-4906-BE8F-C9111F299DC4}"/>
          </ac:spMkLst>
        </pc:spChg>
        <pc:picChg chg="add mod">
          <ac:chgData name="Gaymare Luna" userId="7a21cff5-3a75-4227-be69-6ea1eac8961b" providerId="ADAL" clId="{24C1B763-CB28-4D70-A2D3-4E057ACCC435}" dt="2022-12-22T01:54:29.248" v="949"/>
          <ac:picMkLst>
            <pc:docMk/>
            <pc:sldMk cId="2234963945" sldId="771"/>
            <ac:picMk id="4" creationId="{5797E2A9-105F-F9C0-8552-4C0E8AC8669F}"/>
          </ac:picMkLst>
        </pc:picChg>
        <pc:picChg chg="del">
          <ac:chgData name="Gaymare Luna" userId="7a21cff5-3a75-4227-be69-6ea1eac8961b" providerId="ADAL" clId="{24C1B763-CB28-4D70-A2D3-4E057ACCC435}" dt="2022-12-22T01:54:20.493" v="947" actId="478"/>
          <ac:picMkLst>
            <pc:docMk/>
            <pc:sldMk cId="2234963945" sldId="771"/>
            <ac:picMk id="7" creationId="{0C107B6F-1653-4272-901C-B608CB7D9FCE}"/>
          </ac:picMkLst>
        </pc:picChg>
      </pc:sldChg>
      <pc:sldChg chg="delSp modSp mod">
        <pc:chgData name="Gaymare Luna" userId="7a21cff5-3a75-4227-be69-6ea1eac8961b" providerId="ADAL" clId="{24C1B763-CB28-4D70-A2D3-4E057ACCC435}" dt="2022-12-22T01:58:48.281" v="1014" actId="1036"/>
        <pc:sldMkLst>
          <pc:docMk/>
          <pc:sldMk cId="393397786" sldId="772"/>
        </pc:sldMkLst>
        <pc:spChg chg="del">
          <ac:chgData name="Gaymare Luna" userId="7a21cff5-3a75-4227-be69-6ea1eac8961b" providerId="ADAL" clId="{24C1B763-CB28-4D70-A2D3-4E057ACCC435}" dt="2022-12-22T01:54:47.938" v="958" actId="478"/>
          <ac:spMkLst>
            <pc:docMk/>
            <pc:sldMk cId="393397786" sldId="772"/>
            <ac:spMk id="2" creationId="{70AB3EF6-BB7D-4D73-9C21-731770A78952}"/>
          </ac:spMkLst>
        </pc:spChg>
        <pc:graphicFrameChg chg="mod modGraphic">
          <ac:chgData name="Gaymare Luna" userId="7a21cff5-3a75-4227-be69-6ea1eac8961b" providerId="ADAL" clId="{24C1B763-CB28-4D70-A2D3-4E057ACCC435}" dt="2022-12-22T01:58:48.281" v="1014" actId="1036"/>
          <ac:graphicFrameMkLst>
            <pc:docMk/>
            <pc:sldMk cId="393397786" sldId="772"/>
            <ac:graphicFrameMk id="4" creationId="{E9B53528-18E8-41E5-A7F7-A4FEF89B706A}"/>
          </ac:graphicFrameMkLst>
        </pc:graphicFrameChg>
      </pc:sldChg>
      <pc:sldChg chg="modSp mod">
        <pc:chgData name="Gaymare Luna" userId="7a21cff5-3a75-4227-be69-6ea1eac8961b" providerId="ADAL" clId="{24C1B763-CB28-4D70-A2D3-4E057ACCC435}" dt="2022-12-22T01:56:52.681" v="998"/>
        <pc:sldMkLst>
          <pc:docMk/>
          <pc:sldMk cId="2991389660" sldId="773"/>
        </pc:sldMkLst>
        <pc:graphicFrameChg chg="mod modGraphic">
          <ac:chgData name="Gaymare Luna" userId="7a21cff5-3a75-4227-be69-6ea1eac8961b" providerId="ADAL" clId="{24C1B763-CB28-4D70-A2D3-4E057ACCC435}" dt="2022-12-22T01:56:52.681" v="998"/>
          <ac:graphicFrameMkLst>
            <pc:docMk/>
            <pc:sldMk cId="2991389660" sldId="773"/>
            <ac:graphicFrameMk id="11" creationId="{43BFD38F-84CA-13BD-B033-B5B5E216020F}"/>
          </ac:graphicFrameMkLst>
        </pc:graphicFrameChg>
      </pc:sldChg>
      <pc:sldChg chg="addSp delSp modSp mod">
        <pc:chgData name="Gaymare Luna" userId="7a21cff5-3a75-4227-be69-6ea1eac8961b" providerId="ADAL" clId="{24C1B763-CB28-4D70-A2D3-4E057ACCC435}" dt="2022-12-22T01:58:24.004" v="1013" actId="167"/>
        <pc:sldMkLst>
          <pc:docMk/>
          <pc:sldMk cId="2720620398" sldId="774"/>
        </pc:sldMkLst>
        <pc:spChg chg="del">
          <ac:chgData name="Gaymare Luna" userId="7a21cff5-3a75-4227-be69-6ea1eac8961b" providerId="ADAL" clId="{24C1B763-CB28-4D70-A2D3-4E057ACCC435}" dt="2022-12-22T01:56:59.407" v="999" actId="478"/>
          <ac:spMkLst>
            <pc:docMk/>
            <pc:sldMk cId="2720620398" sldId="774"/>
            <ac:spMk id="2" creationId="{70AB3EF6-BB7D-4D73-9C21-731770A78952}"/>
          </ac:spMkLst>
        </pc:spChg>
        <pc:picChg chg="del mod modCrop">
          <ac:chgData name="Gaymare Luna" userId="7a21cff5-3a75-4227-be69-6ea1eac8961b" providerId="ADAL" clId="{24C1B763-CB28-4D70-A2D3-4E057ACCC435}" dt="2022-12-22T01:57:43.447" v="1003" actId="478"/>
          <ac:picMkLst>
            <pc:docMk/>
            <pc:sldMk cId="2720620398" sldId="774"/>
            <ac:picMk id="7" creationId="{58B9E142-28FD-4EEB-B3F0-E48F8F1C157F}"/>
          </ac:picMkLst>
        </pc:picChg>
        <pc:picChg chg="add mod ord modCrop">
          <ac:chgData name="Gaymare Luna" userId="7a21cff5-3a75-4227-be69-6ea1eac8961b" providerId="ADAL" clId="{24C1B763-CB28-4D70-A2D3-4E057ACCC435}" dt="2022-12-22T01:58:24.004" v="1013" actId="167"/>
          <ac:picMkLst>
            <pc:docMk/>
            <pc:sldMk cId="2720620398" sldId="774"/>
            <ac:picMk id="8" creationId="{067006E4-89F3-EDF9-887E-CF190DDB601D}"/>
          </ac:picMkLst>
        </pc:picChg>
      </pc:sldChg>
      <pc:sldChg chg="addSp delSp modSp mod">
        <pc:chgData name="Gaymare Luna" userId="7a21cff5-3a75-4227-be69-6ea1eac8961b" providerId="ADAL" clId="{24C1B763-CB28-4D70-A2D3-4E057ACCC435}" dt="2022-12-22T02:01:27.032" v="1038" actId="14100"/>
        <pc:sldMkLst>
          <pc:docMk/>
          <pc:sldMk cId="3183584819" sldId="775"/>
        </pc:sldMkLst>
        <pc:spChg chg="del">
          <ac:chgData name="Gaymare Luna" userId="7a21cff5-3a75-4227-be69-6ea1eac8961b" providerId="ADAL" clId="{24C1B763-CB28-4D70-A2D3-4E057ACCC435}" dt="2022-12-22T01:58:54.887" v="1016" actId="478"/>
          <ac:spMkLst>
            <pc:docMk/>
            <pc:sldMk cId="3183584819" sldId="775"/>
            <ac:spMk id="2" creationId="{70AB3EF6-BB7D-4D73-9C21-731770A78952}"/>
          </ac:spMkLst>
        </pc:spChg>
        <pc:spChg chg="del">
          <ac:chgData name="Gaymare Luna" userId="7a21cff5-3a75-4227-be69-6ea1eac8961b" providerId="ADAL" clId="{24C1B763-CB28-4D70-A2D3-4E057ACCC435}" dt="2022-12-22T01:59:32.475" v="1019" actId="478"/>
          <ac:spMkLst>
            <pc:docMk/>
            <pc:sldMk cId="3183584819" sldId="775"/>
            <ac:spMk id="3" creationId="{042D9E7B-D1BB-4A59-8D12-11E6C2FA55AC}"/>
          </ac:spMkLst>
        </pc:spChg>
        <pc:spChg chg="add mod">
          <ac:chgData name="Gaymare Luna" userId="7a21cff5-3a75-4227-be69-6ea1eac8961b" providerId="ADAL" clId="{24C1B763-CB28-4D70-A2D3-4E057ACCC435}" dt="2022-12-22T02:01:27.032" v="1038" actId="14100"/>
          <ac:spMkLst>
            <pc:docMk/>
            <pc:sldMk cId="3183584819" sldId="775"/>
            <ac:spMk id="5" creationId="{212066DF-AF0D-9DB1-6FD9-FE0E8C88F5CA}"/>
          </ac:spMkLst>
        </pc:spChg>
        <pc:spChg chg="add del mod">
          <ac:chgData name="Gaymare Luna" userId="7a21cff5-3a75-4227-be69-6ea1eac8961b" providerId="ADAL" clId="{24C1B763-CB28-4D70-A2D3-4E057ACCC435}" dt="2022-12-22T01:59:33.949" v="1020" actId="478"/>
          <ac:spMkLst>
            <pc:docMk/>
            <pc:sldMk cId="3183584819" sldId="775"/>
            <ac:spMk id="9" creationId="{016CC34D-673B-822C-A8EF-A95F803891C9}"/>
          </ac:spMkLst>
        </pc:spChg>
        <pc:picChg chg="del">
          <ac:chgData name="Gaymare Luna" userId="7a21cff5-3a75-4227-be69-6ea1eac8961b" providerId="ADAL" clId="{24C1B763-CB28-4D70-A2D3-4E057ACCC435}" dt="2022-12-22T01:58:53.145" v="1015" actId="478"/>
          <ac:picMkLst>
            <pc:docMk/>
            <pc:sldMk cId="3183584819" sldId="775"/>
            <ac:picMk id="7" creationId="{58B9E142-28FD-4EEB-B3F0-E48F8F1C157F}"/>
          </ac:picMkLst>
        </pc:picChg>
        <pc:picChg chg="add mod modCrop">
          <ac:chgData name="Gaymare Luna" userId="7a21cff5-3a75-4227-be69-6ea1eac8961b" providerId="ADAL" clId="{24C1B763-CB28-4D70-A2D3-4E057ACCC435}" dt="2022-12-22T02:01:11.262" v="1037" actId="18131"/>
          <ac:picMkLst>
            <pc:docMk/>
            <pc:sldMk cId="3183584819" sldId="775"/>
            <ac:picMk id="11" creationId="{C83B7C7F-866D-5323-068C-CB53A5801E7E}"/>
          </ac:picMkLst>
        </pc:picChg>
      </pc:sldChg>
      <pc:sldChg chg="addSp delSp modSp mod">
        <pc:chgData name="Gaymare Luna" userId="7a21cff5-3a75-4227-be69-6ea1eac8961b" providerId="ADAL" clId="{24C1B763-CB28-4D70-A2D3-4E057ACCC435}" dt="2022-12-22T02:02:13.289" v="1059" actId="478"/>
        <pc:sldMkLst>
          <pc:docMk/>
          <pc:sldMk cId="3148122826" sldId="776"/>
        </pc:sldMkLst>
        <pc:spChg chg="mod">
          <ac:chgData name="Gaymare Luna" userId="7a21cff5-3a75-4227-be69-6ea1eac8961b" providerId="ADAL" clId="{24C1B763-CB28-4D70-A2D3-4E057ACCC435}" dt="2022-12-22T02:02:10.783" v="1058" actId="1037"/>
          <ac:spMkLst>
            <pc:docMk/>
            <pc:sldMk cId="3148122826" sldId="776"/>
            <ac:spMk id="2" creationId="{042D9E7B-D1BB-4A59-8D12-11E6C2FA55AC}"/>
          </ac:spMkLst>
        </pc:spChg>
        <pc:spChg chg="add del">
          <ac:chgData name="Gaymare Luna" userId="7a21cff5-3a75-4227-be69-6ea1eac8961b" providerId="ADAL" clId="{24C1B763-CB28-4D70-A2D3-4E057ACCC435}" dt="2022-12-22T02:01:43.959" v="1040" actId="22"/>
          <ac:spMkLst>
            <pc:docMk/>
            <pc:sldMk cId="3148122826" sldId="776"/>
            <ac:spMk id="6" creationId="{541BE1B3-1851-1D22-E84A-87A95160768E}"/>
          </ac:spMkLst>
        </pc:spChg>
        <pc:spChg chg="add del mod">
          <ac:chgData name="Gaymare Luna" userId="7a21cff5-3a75-4227-be69-6ea1eac8961b" providerId="ADAL" clId="{24C1B763-CB28-4D70-A2D3-4E057ACCC435}" dt="2022-12-22T02:01:51.754" v="1042" actId="478"/>
          <ac:spMkLst>
            <pc:docMk/>
            <pc:sldMk cId="3148122826" sldId="776"/>
            <ac:spMk id="7" creationId="{B056604E-AA9F-091F-BA21-D99EC3D886A7}"/>
          </ac:spMkLst>
        </pc:spChg>
        <pc:spChg chg="add del mod">
          <ac:chgData name="Gaymare Luna" userId="7a21cff5-3a75-4227-be69-6ea1eac8961b" providerId="ADAL" clId="{24C1B763-CB28-4D70-A2D3-4E057ACCC435}" dt="2022-12-22T02:02:13.289" v="1059" actId="478"/>
          <ac:spMkLst>
            <pc:docMk/>
            <pc:sldMk cId="3148122826" sldId="776"/>
            <ac:spMk id="9" creationId="{D5128E19-DCF6-F4CC-01A2-F003425178C6}"/>
          </ac:spMkLst>
        </pc:spChg>
      </pc:sldChg>
      <pc:sldChg chg="delSp modSp mod">
        <pc:chgData name="Gaymare Luna" userId="7a21cff5-3a75-4227-be69-6ea1eac8961b" providerId="ADAL" clId="{24C1B763-CB28-4D70-A2D3-4E057ACCC435}" dt="2022-12-22T02:05:45.567" v="1068" actId="20577"/>
        <pc:sldMkLst>
          <pc:docMk/>
          <pc:sldMk cId="502357797" sldId="777"/>
        </pc:sldMkLst>
        <pc:spChg chg="del">
          <ac:chgData name="Gaymare Luna" userId="7a21cff5-3a75-4227-be69-6ea1eac8961b" providerId="ADAL" clId="{24C1B763-CB28-4D70-A2D3-4E057ACCC435}" dt="2022-12-22T02:02:32.542" v="1060" actId="478"/>
          <ac:spMkLst>
            <pc:docMk/>
            <pc:sldMk cId="502357797" sldId="777"/>
            <ac:spMk id="2" creationId="{70AB3EF6-BB7D-4D73-9C21-731770A78952}"/>
          </ac:spMkLst>
        </pc:spChg>
        <pc:spChg chg="mod">
          <ac:chgData name="Gaymare Luna" userId="7a21cff5-3a75-4227-be69-6ea1eac8961b" providerId="ADAL" clId="{24C1B763-CB28-4D70-A2D3-4E057ACCC435}" dt="2022-12-22T02:05:45.567" v="1068" actId="20577"/>
          <ac:spMkLst>
            <pc:docMk/>
            <pc:sldMk cId="502357797" sldId="777"/>
            <ac:spMk id="3" creationId="{042D9E7B-D1BB-4A59-8D12-11E6C2FA55AC}"/>
          </ac:spMkLst>
        </pc:spChg>
        <pc:spChg chg="del">
          <ac:chgData name="Gaymare Luna" userId="7a21cff5-3a75-4227-be69-6ea1eac8961b" providerId="ADAL" clId="{24C1B763-CB28-4D70-A2D3-4E057ACCC435}" dt="2022-12-22T02:05:36.141" v="1066" actId="478"/>
          <ac:spMkLst>
            <pc:docMk/>
            <pc:sldMk cId="502357797" sldId="777"/>
            <ac:spMk id="7" creationId="{AD4A2178-C179-436F-A169-3A1637D28239}"/>
          </ac:spMkLst>
        </pc:spChg>
        <pc:picChg chg="del mod">
          <ac:chgData name="Gaymare Luna" userId="7a21cff5-3a75-4227-be69-6ea1eac8961b" providerId="ADAL" clId="{24C1B763-CB28-4D70-A2D3-4E057ACCC435}" dt="2022-12-22T02:05:35.485" v="1065" actId="478"/>
          <ac:picMkLst>
            <pc:docMk/>
            <pc:sldMk cId="502357797" sldId="777"/>
            <ac:picMk id="6" creationId="{8E4142A2-0E0B-4358-82ED-B6119C7BADE6}"/>
          </ac:picMkLst>
        </pc:picChg>
      </pc:sldChg>
      <pc:sldChg chg="delSp modSp mod">
        <pc:chgData name="Gaymare Luna" userId="7a21cff5-3a75-4227-be69-6ea1eac8961b" providerId="ADAL" clId="{24C1B763-CB28-4D70-A2D3-4E057ACCC435}" dt="2022-12-22T02:06:56.898" v="1091" actId="1037"/>
        <pc:sldMkLst>
          <pc:docMk/>
          <pc:sldMk cId="1663775748" sldId="778"/>
        </pc:sldMkLst>
        <pc:spChg chg="del">
          <ac:chgData name="Gaymare Luna" userId="7a21cff5-3a75-4227-be69-6ea1eac8961b" providerId="ADAL" clId="{24C1B763-CB28-4D70-A2D3-4E057ACCC435}" dt="2022-12-22T02:06:46.657" v="1087" actId="478"/>
          <ac:spMkLst>
            <pc:docMk/>
            <pc:sldMk cId="1663775748" sldId="778"/>
            <ac:spMk id="2" creationId="{70AB3EF6-BB7D-4D73-9C21-731770A78952}"/>
          </ac:spMkLst>
        </pc:spChg>
        <pc:graphicFrameChg chg="mod modGraphic">
          <ac:chgData name="Gaymare Luna" userId="7a21cff5-3a75-4227-be69-6ea1eac8961b" providerId="ADAL" clId="{24C1B763-CB28-4D70-A2D3-4E057ACCC435}" dt="2022-12-22T02:06:56.898" v="1091" actId="1037"/>
          <ac:graphicFrameMkLst>
            <pc:docMk/>
            <pc:sldMk cId="1663775748" sldId="778"/>
            <ac:graphicFrameMk id="6" creationId="{763B1359-2D36-4A86-A207-6800057AC23E}"/>
          </ac:graphicFrameMkLst>
        </pc:graphicFrameChg>
      </pc:sldChg>
      <pc:sldChg chg="delSp modSp mod">
        <pc:chgData name="Gaymare Luna" userId="7a21cff5-3a75-4227-be69-6ea1eac8961b" providerId="ADAL" clId="{24C1B763-CB28-4D70-A2D3-4E057ACCC435}" dt="2022-12-22T02:07:05.583" v="1093" actId="20577"/>
        <pc:sldMkLst>
          <pc:docMk/>
          <pc:sldMk cId="2715812353" sldId="779"/>
        </pc:sldMkLst>
        <pc:spChg chg="del">
          <ac:chgData name="Gaymare Luna" userId="7a21cff5-3a75-4227-be69-6ea1eac8961b" providerId="ADAL" clId="{24C1B763-CB28-4D70-A2D3-4E057ACCC435}" dt="2022-12-22T02:07:03.561" v="1092" actId="478"/>
          <ac:spMkLst>
            <pc:docMk/>
            <pc:sldMk cId="2715812353" sldId="779"/>
            <ac:spMk id="2" creationId="{70AB3EF6-BB7D-4D73-9C21-731770A78952}"/>
          </ac:spMkLst>
        </pc:spChg>
        <pc:spChg chg="mod">
          <ac:chgData name="Gaymare Luna" userId="7a21cff5-3a75-4227-be69-6ea1eac8961b" providerId="ADAL" clId="{24C1B763-CB28-4D70-A2D3-4E057ACCC435}" dt="2022-12-22T02:07:05.583" v="1093" actId="20577"/>
          <ac:spMkLst>
            <pc:docMk/>
            <pc:sldMk cId="2715812353" sldId="779"/>
            <ac:spMk id="3" creationId="{042D9E7B-D1BB-4A59-8D12-11E6C2FA55AC}"/>
          </ac:spMkLst>
        </pc:spChg>
      </pc:sldChg>
      <pc:sldChg chg="delSp modSp mod">
        <pc:chgData name="Gaymare Luna" userId="7a21cff5-3a75-4227-be69-6ea1eac8961b" providerId="ADAL" clId="{24C1B763-CB28-4D70-A2D3-4E057ACCC435}" dt="2022-12-22T02:07:29.536" v="1099" actId="478"/>
        <pc:sldMkLst>
          <pc:docMk/>
          <pc:sldMk cId="3651627951" sldId="780"/>
        </pc:sldMkLst>
        <pc:spChg chg="del">
          <ac:chgData name="Gaymare Luna" userId="7a21cff5-3a75-4227-be69-6ea1eac8961b" providerId="ADAL" clId="{24C1B763-CB28-4D70-A2D3-4E057ACCC435}" dt="2022-12-22T02:07:29.536" v="1099" actId="478"/>
          <ac:spMkLst>
            <pc:docMk/>
            <pc:sldMk cId="3651627951" sldId="780"/>
            <ac:spMk id="2" creationId="{70AB3EF6-BB7D-4D73-9C21-731770A78952}"/>
          </ac:spMkLst>
        </pc:spChg>
        <pc:spChg chg="mod">
          <ac:chgData name="Gaymare Luna" userId="7a21cff5-3a75-4227-be69-6ea1eac8961b" providerId="ADAL" clId="{24C1B763-CB28-4D70-A2D3-4E057ACCC435}" dt="2022-12-22T02:07:22.408" v="1098" actId="20577"/>
          <ac:spMkLst>
            <pc:docMk/>
            <pc:sldMk cId="3651627951" sldId="780"/>
            <ac:spMk id="3" creationId="{042D9E7B-D1BB-4A59-8D12-11E6C2FA55AC}"/>
          </ac:spMkLst>
        </pc:spChg>
      </pc:sldChg>
      <pc:sldChg chg="addSp delSp modSp mod">
        <pc:chgData name="Gaymare Luna" userId="7a21cff5-3a75-4227-be69-6ea1eac8961b" providerId="ADAL" clId="{24C1B763-CB28-4D70-A2D3-4E057ACCC435}" dt="2022-12-22T02:14:42.819" v="1118" actId="167"/>
        <pc:sldMkLst>
          <pc:docMk/>
          <pc:sldMk cId="1528987281" sldId="781"/>
        </pc:sldMkLst>
        <pc:spChg chg="del">
          <ac:chgData name="Gaymare Luna" userId="7a21cff5-3a75-4227-be69-6ea1eac8961b" providerId="ADAL" clId="{24C1B763-CB28-4D70-A2D3-4E057ACCC435}" dt="2022-12-22T02:07:36.538" v="1100" actId="478"/>
          <ac:spMkLst>
            <pc:docMk/>
            <pc:sldMk cId="1528987281" sldId="781"/>
            <ac:spMk id="2" creationId="{70AB3EF6-BB7D-4D73-9C21-731770A78952}"/>
          </ac:spMkLst>
        </pc:spChg>
        <pc:spChg chg="del mod">
          <ac:chgData name="Gaymare Luna" userId="7a21cff5-3a75-4227-be69-6ea1eac8961b" providerId="ADAL" clId="{24C1B763-CB28-4D70-A2D3-4E057ACCC435}" dt="2022-12-22T02:13:08.933" v="1108" actId="478"/>
          <ac:spMkLst>
            <pc:docMk/>
            <pc:sldMk cId="1528987281" sldId="781"/>
            <ac:spMk id="3" creationId="{042D9E7B-D1BB-4A59-8D12-11E6C2FA55AC}"/>
          </ac:spMkLst>
        </pc:spChg>
        <pc:spChg chg="add mod">
          <ac:chgData name="Gaymare Luna" userId="7a21cff5-3a75-4227-be69-6ea1eac8961b" providerId="ADAL" clId="{24C1B763-CB28-4D70-A2D3-4E057ACCC435}" dt="2022-12-22T02:13:06.485" v="1107"/>
          <ac:spMkLst>
            <pc:docMk/>
            <pc:sldMk cId="1528987281" sldId="781"/>
            <ac:spMk id="4" creationId="{ACFA21FE-267A-1826-E924-6812AE77538B}"/>
          </ac:spMkLst>
        </pc:spChg>
        <pc:spChg chg="del">
          <ac:chgData name="Gaymare Luna" userId="7a21cff5-3a75-4227-be69-6ea1eac8961b" providerId="ADAL" clId="{24C1B763-CB28-4D70-A2D3-4E057ACCC435}" dt="2022-12-22T02:13:02.111" v="1105" actId="478"/>
          <ac:spMkLst>
            <pc:docMk/>
            <pc:sldMk cId="1528987281" sldId="781"/>
            <ac:spMk id="7" creationId="{44231A1A-AD73-43E7-8A1A-61868A8A0F77}"/>
          </ac:spMkLst>
        </pc:spChg>
        <pc:spChg chg="add del mod">
          <ac:chgData name="Gaymare Luna" userId="7a21cff5-3a75-4227-be69-6ea1eac8961b" providerId="ADAL" clId="{24C1B763-CB28-4D70-A2D3-4E057ACCC435}" dt="2022-12-22T02:13:10.901" v="1109" actId="478"/>
          <ac:spMkLst>
            <pc:docMk/>
            <pc:sldMk cId="1528987281" sldId="781"/>
            <ac:spMk id="9" creationId="{7CCD7745-AFDA-8731-5F33-C7B45BDF10D7}"/>
          </ac:spMkLst>
        </pc:spChg>
        <pc:picChg chg="del">
          <ac:chgData name="Gaymare Luna" userId="7a21cff5-3a75-4227-be69-6ea1eac8961b" providerId="ADAL" clId="{24C1B763-CB28-4D70-A2D3-4E057ACCC435}" dt="2022-12-22T02:13:01.587" v="1104" actId="478"/>
          <ac:picMkLst>
            <pc:docMk/>
            <pc:sldMk cId="1528987281" sldId="781"/>
            <ac:picMk id="6" creationId="{C9922C92-6539-4204-B265-8838427D207F}"/>
          </ac:picMkLst>
        </pc:picChg>
        <pc:picChg chg="add mod">
          <ac:chgData name="Gaymare Luna" userId="7a21cff5-3a75-4227-be69-6ea1eac8961b" providerId="ADAL" clId="{24C1B763-CB28-4D70-A2D3-4E057ACCC435}" dt="2022-12-22T02:13:14.132" v="1110"/>
          <ac:picMkLst>
            <pc:docMk/>
            <pc:sldMk cId="1528987281" sldId="781"/>
            <ac:picMk id="10" creationId="{AE885191-9B1F-A6BC-5205-FB88BA9FC26E}"/>
          </ac:picMkLst>
        </pc:picChg>
        <pc:picChg chg="add mod ord modCrop">
          <ac:chgData name="Gaymare Luna" userId="7a21cff5-3a75-4227-be69-6ea1eac8961b" providerId="ADAL" clId="{24C1B763-CB28-4D70-A2D3-4E057ACCC435}" dt="2022-12-22T02:14:42.819" v="1118" actId="167"/>
          <ac:picMkLst>
            <pc:docMk/>
            <pc:sldMk cId="1528987281" sldId="781"/>
            <ac:picMk id="12" creationId="{8B7A7C4F-4D6A-1D10-4C14-B717469EFE2F}"/>
          </ac:picMkLst>
        </pc:picChg>
      </pc:sldChg>
      <pc:sldChg chg="addSp delSp modSp mod">
        <pc:chgData name="Gaymare Luna" userId="7a21cff5-3a75-4227-be69-6ea1eac8961b" providerId="ADAL" clId="{24C1B763-CB28-4D70-A2D3-4E057ACCC435}" dt="2022-12-22T02:16:28.168" v="1138" actId="167"/>
        <pc:sldMkLst>
          <pc:docMk/>
          <pc:sldMk cId="1817049038" sldId="782"/>
        </pc:sldMkLst>
        <pc:spChg chg="del mod">
          <ac:chgData name="Gaymare Luna" userId="7a21cff5-3a75-4227-be69-6ea1eac8961b" providerId="ADAL" clId="{24C1B763-CB28-4D70-A2D3-4E057ACCC435}" dt="2022-12-22T02:15:49.187" v="1130" actId="478"/>
          <ac:spMkLst>
            <pc:docMk/>
            <pc:sldMk cId="1817049038" sldId="782"/>
            <ac:spMk id="2" creationId="{70AB3EF6-BB7D-4D73-9C21-731770A78952}"/>
          </ac:spMkLst>
        </pc:spChg>
        <pc:spChg chg="del">
          <ac:chgData name="Gaymare Luna" userId="7a21cff5-3a75-4227-be69-6ea1eac8961b" providerId="ADAL" clId="{24C1B763-CB28-4D70-A2D3-4E057ACCC435}" dt="2022-12-22T02:15:37.243" v="1127" actId="478"/>
          <ac:spMkLst>
            <pc:docMk/>
            <pc:sldMk cId="1817049038" sldId="782"/>
            <ac:spMk id="3" creationId="{CFC26EEA-7B7C-2A32-3D0C-297E55792C3F}"/>
          </ac:spMkLst>
        </pc:spChg>
        <pc:spChg chg="add mod">
          <ac:chgData name="Gaymare Luna" userId="7a21cff5-3a75-4227-be69-6ea1eac8961b" providerId="ADAL" clId="{24C1B763-CB28-4D70-A2D3-4E057ACCC435}" dt="2022-12-22T02:15:35.455" v="1126"/>
          <ac:spMkLst>
            <pc:docMk/>
            <pc:sldMk cId="1817049038" sldId="782"/>
            <ac:spMk id="7" creationId="{EF8284B2-71F0-EBBB-B52C-3C40D1BB330F}"/>
          </ac:spMkLst>
        </pc:spChg>
        <pc:spChg chg="add mod">
          <ac:chgData name="Gaymare Luna" userId="7a21cff5-3a75-4227-be69-6ea1eac8961b" providerId="ADAL" clId="{24C1B763-CB28-4D70-A2D3-4E057ACCC435}" dt="2022-12-22T02:15:47.272" v="1129"/>
          <ac:spMkLst>
            <pc:docMk/>
            <pc:sldMk cId="1817049038" sldId="782"/>
            <ac:spMk id="8" creationId="{D87B055D-0AE6-4D6E-67F8-E82251A2058F}"/>
          </ac:spMkLst>
        </pc:spChg>
        <pc:spChg chg="add del mod">
          <ac:chgData name="Gaymare Luna" userId="7a21cff5-3a75-4227-be69-6ea1eac8961b" providerId="ADAL" clId="{24C1B763-CB28-4D70-A2D3-4E057ACCC435}" dt="2022-12-22T02:15:50.314" v="1131" actId="478"/>
          <ac:spMkLst>
            <pc:docMk/>
            <pc:sldMk cId="1817049038" sldId="782"/>
            <ac:spMk id="10" creationId="{4EAE5315-9BDF-9A89-FCF1-32CFE08E52DC}"/>
          </ac:spMkLst>
        </pc:spChg>
        <pc:picChg chg="del mod">
          <ac:chgData name="Gaymare Luna" userId="7a21cff5-3a75-4227-be69-6ea1eac8961b" providerId="ADAL" clId="{24C1B763-CB28-4D70-A2D3-4E057ACCC435}" dt="2022-12-22T02:15:22.454" v="1124" actId="478"/>
          <ac:picMkLst>
            <pc:docMk/>
            <pc:sldMk cId="1817049038" sldId="782"/>
            <ac:picMk id="6" creationId="{D6281359-ACCB-35BA-11C4-FE34B7A624E7}"/>
          </ac:picMkLst>
        </pc:picChg>
        <pc:picChg chg="add mod ord modCrop">
          <ac:chgData name="Gaymare Luna" userId="7a21cff5-3a75-4227-be69-6ea1eac8961b" providerId="ADAL" clId="{24C1B763-CB28-4D70-A2D3-4E057ACCC435}" dt="2022-12-22T02:16:28.168" v="1138" actId="167"/>
          <ac:picMkLst>
            <pc:docMk/>
            <pc:sldMk cId="1817049038" sldId="782"/>
            <ac:picMk id="12" creationId="{C947049E-68A5-9D3E-5C92-8FBB0052056A}"/>
          </ac:picMkLst>
        </pc:picChg>
      </pc:sldChg>
      <pc:sldChg chg="delSp modSp mod">
        <pc:chgData name="Gaymare Luna" userId="7a21cff5-3a75-4227-be69-6ea1eac8961b" providerId="ADAL" clId="{24C1B763-CB28-4D70-A2D3-4E057ACCC435}" dt="2022-12-22T02:44:22.967" v="1386" actId="113"/>
        <pc:sldMkLst>
          <pc:docMk/>
          <pc:sldMk cId="2758528121" sldId="783"/>
        </pc:sldMkLst>
        <pc:spChg chg="del">
          <ac:chgData name="Gaymare Luna" userId="7a21cff5-3a75-4227-be69-6ea1eac8961b" providerId="ADAL" clId="{24C1B763-CB28-4D70-A2D3-4E057ACCC435}" dt="2022-12-22T02:16:32.009" v="1139" actId="478"/>
          <ac:spMkLst>
            <pc:docMk/>
            <pc:sldMk cId="2758528121" sldId="783"/>
            <ac:spMk id="2" creationId="{70AB3EF6-BB7D-4D73-9C21-731770A78952}"/>
          </ac:spMkLst>
        </pc:spChg>
        <pc:spChg chg="mod">
          <ac:chgData name="Gaymare Luna" userId="7a21cff5-3a75-4227-be69-6ea1eac8961b" providerId="ADAL" clId="{24C1B763-CB28-4D70-A2D3-4E057ACCC435}" dt="2022-12-22T02:44:22.967" v="1386" actId="113"/>
          <ac:spMkLst>
            <pc:docMk/>
            <pc:sldMk cId="2758528121" sldId="783"/>
            <ac:spMk id="3" creationId="{042D9E7B-D1BB-4A59-8D12-11E6C2FA55AC}"/>
          </ac:spMkLst>
        </pc:spChg>
      </pc:sldChg>
      <pc:sldChg chg="delSp modSp mod">
        <pc:chgData name="Gaymare Luna" userId="7a21cff5-3a75-4227-be69-6ea1eac8961b" providerId="ADAL" clId="{24C1B763-CB28-4D70-A2D3-4E057ACCC435}" dt="2022-12-22T02:44:19.331" v="1384" actId="113"/>
        <pc:sldMkLst>
          <pc:docMk/>
          <pc:sldMk cId="1134054214" sldId="784"/>
        </pc:sldMkLst>
        <pc:spChg chg="del">
          <ac:chgData name="Gaymare Luna" userId="7a21cff5-3a75-4227-be69-6ea1eac8961b" providerId="ADAL" clId="{24C1B763-CB28-4D70-A2D3-4E057ACCC435}" dt="2022-12-22T02:16:59.256" v="1141" actId="478"/>
          <ac:spMkLst>
            <pc:docMk/>
            <pc:sldMk cId="1134054214" sldId="784"/>
            <ac:spMk id="2" creationId="{70AB3EF6-BB7D-4D73-9C21-731770A78952}"/>
          </ac:spMkLst>
        </pc:spChg>
        <pc:spChg chg="mod">
          <ac:chgData name="Gaymare Luna" userId="7a21cff5-3a75-4227-be69-6ea1eac8961b" providerId="ADAL" clId="{24C1B763-CB28-4D70-A2D3-4E057ACCC435}" dt="2022-12-22T02:44:19.331" v="1384" actId="113"/>
          <ac:spMkLst>
            <pc:docMk/>
            <pc:sldMk cId="1134054214" sldId="784"/>
            <ac:spMk id="3" creationId="{042D9E7B-D1BB-4A59-8D12-11E6C2FA55AC}"/>
          </ac:spMkLst>
        </pc:spChg>
      </pc:sldChg>
      <pc:sldChg chg="addSp delSp modSp mod">
        <pc:chgData name="Gaymare Luna" userId="7a21cff5-3a75-4227-be69-6ea1eac8961b" providerId="ADAL" clId="{24C1B763-CB28-4D70-A2D3-4E057ACCC435}" dt="2022-12-22T02:44:14.225" v="1382" actId="113"/>
        <pc:sldMkLst>
          <pc:docMk/>
          <pc:sldMk cId="3211470197" sldId="785"/>
        </pc:sldMkLst>
        <pc:spChg chg="del">
          <ac:chgData name="Gaymare Luna" userId="7a21cff5-3a75-4227-be69-6ea1eac8961b" providerId="ADAL" clId="{24C1B763-CB28-4D70-A2D3-4E057ACCC435}" dt="2022-12-22T02:17:09.142" v="1144" actId="478"/>
          <ac:spMkLst>
            <pc:docMk/>
            <pc:sldMk cId="3211470197" sldId="785"/>
            <ac:spMk id="2" creationId="{70AB3EF6-BB7D-4D73-9C21-731770A78952}"/>
          </ac:spMkLst>
        </pc:spChg>
        <pc:spChg chg="mod">
          <ac:chgData name="Gaymare Luna" userId="7a21cff5-3a75-4227-be69-6ea1eac8961b" providerId="ADAL" clId="{24C1B763-CB28-4D70-A2D3-4E057ACCC435}" dt="2022-12-22T02:44:14.225" v="1382" actId="113"/>
          <ac:spMkLst>
            <pc:docMk/>
            <pc:sldMk cId="3211470197" sldId="785"/>
            <ac:spMk id="3" creationId="{042D9E7B-D1BB-4A59-8D12-11E6C2FA55AC}"/>
          </ac:spMkLst>
        </pc:spChg>
        <pc:graphicFrameChg chg="add del mod modGraphic">
          <ac:chgData name="Gaymare Luna" userId="7a21cff5-3a75-4227-be69-6ea1eac8961b" providerId="ADAL" clId="{24C1B763-CB28-4D70-A2D3-4E057ACCC435}" dt="2022-12-22T02:32:35.278" v="1345" actId="478"/>
          <ac:graphicFrameMkLst>
            <pc:docMk/>
            <pc:sldMk cId="3211470197" sldId="785"/>
            <ac:graphicFrameMk id="4" creationId="{B77FD92D-EF65-DEAA-2236-FB2833172616}"/>
          </ac:graphicFrameMkLst>
        </pc:graphicFrameChg>
        <pc:picChg chg="del mod modCrop">
          <ac:chgData name="Gaymare Luna" userId="7a21cff5-3a75-4227-be69-6ea1eac8961b" providerId="ADAL" clId="{24C1B763-CB28-4D70-A2D3-4E057ACCC435}" dt="2022-12-22T02:24:53.272" v="1265" actId="478"/>
          <ac:picMkLst>
            <pc:docMk/>
            <pc:sldMk cId="3211470197" sldId="785"/>
            <ac:picMk id="8" creationId="{45A42CFF-AD3A-4127-81DF-65AAB3FE1CC9}"/>
          </ac:picMkLst>
        </pc:picChg>
      </pc:sldChg>
      <pc:sldChg chg="delSp modSp del mod">
        <pc:chgData name="Gaymare Luna" userId="7a21cff5-3a75-4227-be69-6ea1eac8961b" providerId="ADAL" clId="{24C1B763-CB28-4D70-A2D3-4E057ACCC435}" dt="2022-12-22T02:30:32.368" v="1315" actId="47"/>
        <pc:sldMkLst>
          <pc:docMk/>
          <pc:sldMk cId="1781727378" sldId="786"/>
        </pc:sldMkLst>
        <pc:spChg chg="del">
          <ac:chgData name="Gaymare Luna" userId="7a21cff5-3a75-4227-be69-6ea1eac8961b" providerId="ADAL" clId="{24C1B763-CB28-4D70-A2D3-4E057ACCC435}" dt="2022-12-22T02:18:23.646" v="1153" actId="478"/>
          <ac:spMkLst>
            <pc:docMk/>
            <pc:sldMk cId="1781727378" sldId="786"/>
            <ac:spMk id="2" creationId="{70AB3EF6-BB7D-4D73-9C21-731770A78952}"/>
          </ac:spMkLst>
        </pc:spChg>
        <pc:spChg chg="mod">
          <ac:chgData name="Gaymare Luna" userId="7a21cff5-3a75-4227-be69-6ea1eac8961b" providerId="ADAL" clId="{24C1B763-CB28-4D70-A2D3-4E057ACCC435}" dt="2022-12-22T02:27:18.779" v="1274" actId="20577"/>
          <ac:spMkLst>
            <pc:docMk/>
            <pc:sldMk cId="1781727378" sldId="786"/>
            <ac:spMk id="3" creationId="{042D9E7B-D1BB-4A59-8D12-11E6C2FA55AC}"/>
          </ac:spMkLst>
        </pc:spChg>
        <pc:spChg chg="del">
          <ac:chgData name="Gaymare Luna" userId="7a21cff5-3a75-4227-be69-6ea1eac8961b" providerId="ADAL" clId="{24C1B763-CB28-4D70-A2D3-4E057ACCC435}" dt="2022-12-22T02:18:50.512" v="1154" actId="478"/>
          <ac:spMkLst>
            <pc:docMk/>
            <pc:sldMk cId="1781727378" sldId="786"/>
            <ac:spMk id="8" creationId="{1BEE2EF1-DCEF-428E-8ACA-20799C5E60F1}"/>
          </ac:spMkLst>
        </pc:spChg>
        <pc:picChg chg="del">
          <ac:chgData name="Gaymare Luna" userId="7a21cff5-3a75-4227-be69-6ea1eac8961b" providerId="ADAL" clId="{24C1B763-CB28-4D70-A2D3-4E057ACCC435}" dt="2022-12-22T02:18:50.936" v="1155" actId="478"/>
          <ac:picMkLst>
            <pc:docMk/>
            <pc:sldMk cId="1781727378" sldId="786"/>
            <ac:picMk id="7" creationId="{D6F76394-4094-43AA-ABE5-63620005C7CE}"/>
          </ac:picMkLst>
        </pc:picChg>
      </pc:sldChg>
      <pc:sldChg chg="delSp modSp mod">
        <pc:chgData name="Gaymare Luna" userId="7a21cff5-3a75-4227-be69-6ea1eac8961b" providerId="ADAL" clId="{24C1B763-CB28-4D70-A2D3-4E057ACCC435}" dt="2022-12-22T02:44:08.961" v="1380" actId="113"/>
        <pc:sldMkLst>
          <pc:docMk/>
          <pc:sldMk cId="3288581431" sldId="787"/>
        </pc:sldMkLst>
        <pc:spChg chg="del">
          <ac:chgData name="Gaymare Luna" userId="7a21cff5-3a75-4227-be69-6ea1eac8961b" providerId="ADAL" clId="{24C1B763-CB28-4D70-A2D3-4E057ACCC435}" dt="2022-12-22T02:30:44.966" v="1316" actId="478"/>
          <ac:spMkLst>
            <pc:docMk/>
            <pc:sldMk cId="3288581431" sldId="787"/>
            <ac:spMk id="2" creationId="{70AB3EF6-BB7D-4D73-9C21-731770A78952}"/>
          </ac:spMkLst>
        </pc:spChg>
        <pc:spChg chg="mod">
          <ac:chgData name="Gaymare Luna" userId="7a21cff5-3a75-4227-be69-6ea1eac8961b" providerId="ADAL" clId="{24C1B763-CB28-4D70-A2D3-4E057ACCC435}" dt="2022-12-22T02:44:08.961" v="1380" actId="113"/>
          <ac:spMkLst>
            <pc:docMk/>
            <pc:sldMk cId="3288581431" sldId="787"/>
            <ac:spMk id="3" creationId="{042D9E7B-D1BB-4A59-8D12-11E6C2FA55AC}"/>
          </ac:spMkLst>
        </pc:spChg>
        <pc:picChg chg="mod modCrop">
          <ac:chgData name="Gaymare Luna" userId="7a21cff5-3a75-4227-be69-6ea1eac8961b" providerId="ADAL" clId="{24C1B763-CB28-4D70-A2D3-4E057ACCC435}" dt="2022-12-22T02:35:46.589" v="1356" actId="14100"/>
          <ac:picMkLst>
            <pc:docMk/>
            <pc:sldMk cId="3288581431" sldId="787"/>
            <ac:picMk id="7" creationId="{D6F76394-4094-43AA-ABE5-63620005C7CE}"/>
          </ac:picMkLst>
        </pc:picChg>
      </pc:sldChg>
      <pc:sldChg chg="delSp modSp mod">
        <pc:chgData name="Gaymare Luna" userId="7a21cff5-3a75-4227-be69-6ea1eac8961b" providerId="ADAL" clId="{24C1B763-CB28-4D70-A2D3-4E057ACCC435}" dt="2022-12-22T02:36:01.387" v="1362" actId="20577"/>
        <pc:sldMkLst>
          <pc:docMk/>
          <pc:sldMk cId="1392950928" sldId="788"/>
        </pc:sldMkLst>
        <pc:spChg chg="del">
          <ac:chgData name="Gaymare Luna" userId="7a21cff5-3a75-4227-be69-6ea1eac8961b" providerId="ADAL" clId="{24C1B763-CB28-4D70-A2D3-4E057ACCC435}" dt="2022-12-22T02:35:52.720" v="1357" actId="478"/>
          <ac:spMkLst>
            <pc:docMk/>
            <pc:sldMk cId="1392950928" sldId="788"/>
            <ac:spMk id="2" creationId="{70AB3EF6-BB7D-4D73-9C21-731770A78952}"/>
          </ac:spMkLst>
        </pc:spChg>
        <pc:spChg chg="mod">
          <ac:chgData name="Gaymare Luna" userId="7a21cff5-3a75-4227-be69-6ea1eac8961b" providerId="ADAL" clId="{24C1B763-CB28-4D70-A2D3-4E057ACCC435}" dt="2022-12-22T02:36:01.387" v="1362" actId="20577"/>
          <ac:spMkLst>
            <pc:docMk/>
            <pc:sldMk cId="1392950928" sldId="788"/>
            <ac:spMk id="3" creationId="{042D9E7B-D1BB-4A59-8D12-11E6C2FA55AC}"/>
          </ac:spMkLst>
        </pc:spChg>
      </pc:sldChg>
      <pc:sldChg chg="delSp mod">
        <pc:chgData name="Gaymare Luna" userId="7a21cff5-3a75-4227-be69-6ea1eac8961b" providerId="ADAL" clId="{24C1B763-CB28-4D70-A2D3-4E057ACCC435}" dt="2022-12-22T02:37:13.219" v="1363" actId="478"/>
        <pc:sldMkLst>
          <pc:docMk/>
          <pc:sldMk cId="1959955341" sldId="789"/>
        </pc:sldMkLst>
        <pc:spChg chg="del">
          <ac:chgData name="Gaymare Luna" userId="7a21cff5-3a75-4227-be69-6ea1eac8961b" providerId="ADAL" clId="{24C1B763-CB28-4D70-A2D3-4E057ACCC435}" dt="2022-12-22T02:37:13.219" v="1363" actId="478"/>
          <ac:spMkLst>
            <pc:docMk/>
            <pc:sldMk cId="1959955341" sldId="789"/>
            <ac:spMk id="2" creationId="{70AB3EF6-BB7D-4D73-9C21-731770A78952}"/>
          </ac:spMkLst>
        </pc:spChg>
      </pc:sldChg>
      <pc:sldChg chg="delSp modSp mod">
        <pc:chgData name="Gaymare Luna" userId="7a21cff5-3a75-4227-be69-6ea1eac8961b" providerId="ADAL" clId="{24C1B763-CB28-4D70-A2D3-4E057ACCC435}" dt="2022-12-22T02:54:33.606" v="1462" actId="1076"/>
        <pc:sldMkLst>
          <pc:docMk/>
          <pc:sldMk cId="3061616682" sldId="790"/>
        </pc:sldMkLst>
        <pc:spChg chg="del">
          <ac:chgData name="Gaymare Luna" userId="7a21cff5-3a75-4227-be69-6ea1eac8961b" providerId="ADAL" clId="{24C1B763-CB28-4D70-A2D3-4E057ACCC435}" dt="2022-12-22T02:38:04.366" v="1364" actId="478"/>
          <ac:spMkLst>
            <pc:docMk/>
            <pc:sldMk cId="3061616682" sldId="790"/>
            <ac:spMk id="2" creationId="{70AB3EF6-BB7D-4D73-9C21-731770A78952}"/>
          </ac:spMkLst>
        </pc:spChg>
        <pc:spChg chg="mod">
          <ac:chgData name="Gaymare Luna" userId="7a21cff5-3a75-4227-be69-6ea1eac8961b" providerId="ADAL" clId="{24C1B763-CB28-4D70-A2D3-4E057ACCC435}" dt="2022-12-22T02:52:29.998" v="1434" actId="20577"/>
          <ac:spMkLst>
            <pc:docMk/>
            <pc:sldMk cId="3061616682" sldId="790"/>
            <ac:spMk id="3" creationId="{042D9E7B-D1BB-4A59-8D12-11E6C2FA55AC}"/>
          </ac:spMkLst>
        </pc:spChg>
        <pc:picChg chg="mod modCrop">
          <ac:chgData name="Gaymare Luna" userId="7a21cff5-3a75-4227-be69-6ea1eac8961b" providerId="ADAL" clId="{24C1B763-CB28-4D70-A2D3-4E057ACCC435}" dt="2022-12-22T02:54:33.606" v="1462" actId="1076"/>
          <ac:picMkLst>
            <pc:docMk/>
            <pc:sldMk cId="3061616682" sldId="790"/>
            <ac:picMk id="10" creationId="{9689F2ED-8D4E-4E19-A624-B84007D99FC7}"/>
          </ac:picMkLst>
        </pc:picChg>
      </pc:sldChg>
      <pc:sldChg chg="delSp modSp mod">
        <pc:chgData name="Gaymare Luna" userId="7a21cff5-3a75-4227-be69-6ea1eac8961b" providerId="ADAL" clId="{24C1B763-CB28-4D70-A2D3-4E057ACCC435}" dt="2022-12-22T03:08:15.010" v="1617" actId="27636"/>
        <pc:sldMkLst>
          <pc:docMk/>
          <pc:sldMk cId="3185945573" sldId="791"/>
        </pc:sldMkLst>
        <pc:spChg chg="del">
          <ac:chgData name="Gaymare Luna" userId="7a21cff5-3a75-4227-be69-6ea1eac8961b" providerId="ADAL" clId="{24C1B763-CB28-4D70-A2D3-4E057ACCC435}" dt="2022-12-22T02:43:52.144" v="1378" actId="478"/>
          <ac:spMkLst>
            <pc:docMk/>
            <pc:sldMk cId="3185945573" sldId="791"/>
            <ac:spMk id="2" creationId="{70AB3EF6-BB7D-4D73-9C21-731770A78952}"/>
          </ac:spMkLst>
        </pc:spChg>
        <pc:spChg chg="mod">
          <ac:chgData name="Gaymare Luna" userId="7a21cff5-3a75-4227-be69-6ea1eac8961b" providerId="ADAL" clId="{24C1B763-CB28-4D70-A2D3-4E057ACCC435}" dt="2022-12-22T03:08:15.010" v="1617" actId="27636"/>
          <ac:spMkLst>
            <pc:docMk/>
            <pc:sldMk cId="3185945573" sldId="791"/>
            <ac:spMk id="3" creationId="{042D9E7B-D1BB-4A59-8D12-11E6C2FA55AC}"/>
          </ac:spMkLst>
        </pc:spChg>
      </pc:sldChg>
      <pc:sldChg chg="del">
        <pc:chgData name="Gaymare Luna" userId="7a21cff5-3a75-4227-be69-6ea1eac8961b" providerId="ADAL" clId="{24C1B763-CB28-4D70-A2D3-4E057ACCC435}" dt="2022-12-22T03:20:24.277" v="1654" actId="47"/>
        <pc:sldMkLst>
          <pc:docMk/>
          <pc:sldMk cId="812121960" sldId="792"/>
        </pc:sldMkLst>
      </pc:sldChg>
      <pc:sldChg chg="addSp delSp modSp mod">
        <pc:chgData name="Gaymare Luna" userId="7a21cff5-3a75-4227-be69-6ea1eac8961b" providerId="ADAL" clId="{24C1B763-CB28-4D70-A2D3-4E057ACCC435}" dt="2022-12-22T03:24:01.679" v="1712" actId="208"/>
        <pc:sldMkLst>
          <pc:docMk/>
          <pc:sldMk cId="475191866" sldId="793"/>
        </pc:sldMkLst>
        <pc:spChg chg="del">
          <ac:chgData name="Gaymare Luna" userId="7a21cff5-3a75-4227-be69-6ea1eac8961b" providerId="ADAL" clId="{24C1B763-CB28-4D70-A2D3-4E057ACCC435}" dt="2022-12-22T03:21:34.153" v="1665" actId="478"/>
          <ac:spMkLst>
            <pc:docMk/>
            <pc:sldMk cId="475191866" sldId="793"/>
            <ac:spMk id="2" creationId="{70AB3EF6-BB7D-4D73-9C21-731770A78952}"/>
          </ac:spMkLst>
        </pc:spChg>
        <pc:spChg chg="mod">
          <ac:chgData name="Gaymare Luna" userId="7a21cff5-3a75-4227-be69-6ea1eac8961b" providerId="ADAL" clId="{24C1B763-CB28-4D70-A2D3-4E057ACCC435}" dt="2022-12-22T03:22:05.617" v="1671" actId="20577"/>
          <ac:spMkLst>
            <pc:docMk/>
            <pc:sldMk cId="475191866" sldId="793"/>
            <ac:spMk id="3" creationId="{042D9E7B-D1BB-4A59-8D12-11E6C2FA55AC}"/>
          </ac:spMkLst>
        </pc:spChg>
        <pc:spChg chg="del">
          <ac:chgData name="Gaymare Luna" userId="7a21cff5-3a75-4227-be69-6ea1eac8961b" providerId="ADAL" clId="{24C1B763-CB28-4D70-A2D3-4E057ACCC435}" dt="2022-12-22T03:21:45.721" v="1667" actId="478"/>
          <ac:spMkLst>
            <pc:docMk/>
            <pc:sldMk cId="475191866" sldId="793"/>
            <ac:spMk id="8" creationId="{842B2D5E-7118-4323-9BF4-D46398EB2210}"/>
          </ac:spMkLst>
        </pc:spChg>
        <pc:graphicFrameChg chg="add mod modGraphic">
          <ac:chgData name="Gaymare Luna" userId="7a21cff5-3a75-4227-be69-6ea1eac8961b" providerId="ADAL" clId="{24C1B763-CB28-4D70-A2D3-4E057ACCC435}" dt="2022-12-22T03:24:01.679" v="1712" actId="208"/>
          <ac:graphicFrameMkLst>
            <pc:docMk/>
            <pc:sldMk cId="475191866" sldId="793"/>
            <ac:graphicFrameMk id="6" creationId="{D30686EA-B8ED-3838-A7CE-E5D086FD09B2}"/>
          </ac:graphicFrameMkLst>
        </pc:graphicFrameChg>
        <pc:picChg chg="add mod">
          <ac:chgData name="Gaymare Luna" userId="7a21cff5-3a75-4227-be69-6ea1eac8961b" providerId="ADAL" clId="{24C1B763-CB28-4D70-A2D3-4E057ACCC435}" dt="2022-12-22T03:21:55.373" v="1669"/>
          <ac:picMkLst>
            <pc:docMk/>
            <pc:sldMk cId="475191866" sldId="793"/>
            <ac:picMk id="4" creationId="{8E4015DF-9A32-3C4A-1D86-0B4FCF31620D}"/>
          </ac:picMkLst>
        </pc:picChg>
        <pc:picChg chg="del">
          <ac:chgData name="Gaymare Luna" userId="7a21cff5-3a75-4227-be69-6ea1eac8961b" providerId="ADAL" clId="{24C1B763-CB28-4D70-A2D3-4E057ACCC435}" dt="2022-12-22T03:21:45.165" v="1666" actId="478"/>
          <ac:picMkLst>
            <pc:docMk/>
            <pc:sldMk cId="475191866" sldId="793"/>
            <ac:picMk id="7" creationId="{4F88ADA0-0255-46EE-8146-5022338A9EAE}"/>
          </ac:picMkLst>
        </pc:picChg>
      </pc:sldChg>
      <pc:sldChg chg="addSp delSp modSp mod">
        <pc:chgData name="Gaymare Luna" userId="7a21cff5-3a75-4227-be69-6ea1eac8961b" providerId="ADAL" clId="{24C1B763-CB28-4D70-A2D3-4E057ACCC435}" dt="2022-12-22T03:24:49.125" v="1727" actId="208"/>
        <pc:sldMkLst>
          <pc:docMk/>
          <pc:sldMk cId="2360531342" sldId="794"/>
        </pc:sldMkLst>
        <pc:spChg chg="del">
          <ac:chgData name="Gaymare Luna" userId="7a21cff5-3a75-4227-be69-6ea1eac8961b" providerId="ADAL" clId="{24C1B763-CB28-4D70-A2D3-4E057ACCC435}" dt="2022-12-22T03:22:35.860" v="1680" actId="478"/>
          <ac:spMkLst>
            <pc:docMk/>
            <pc:sldMk cId="2360531342" sldId="794"/>
            <ac:spMk id="2" creationId="{70AB3EF6-BB7D-4D73-9C21-731770A78952}"/>
          </ac:spMkLst>
        </pc:spChg>
        <pc:spChg chg="mod">
          <ac:chgData name="Gaymare Luna" userId="7a21cff5-3a75-4227-be69-6ea1eac8961b" providerId="ADAL" clId="{24C1B763-CB28-4D70-A2D3-4E057ACCC435}" dt="2022-12-22T03:22:49.118" v="1684" actId="20577"/>
          <ac:spMkLst>
            <pc:docMk/>
            <pc:sldMk cId="2360531342" sldId="794"/>
            <ac:spMk id="3" creationId="{042D9E7B-D1BB-4A59-8D12-11E6C2FA55AC}"/>
          </ac:spMkLst>
        </pc:spChg>
        <pc:spChg chg="del">
          <ac:chgData name="Gaymare Luna" userId="7a21cff5-3a75-4227-be69-6ea1eac8961b" providerId="ADAL" clId="{24C1B763-CB28-4D70-A2D3-4E057ACCC435}" dt="2022-12-22T03:22:34.273" v="1679" actId="478"/>
          <ac:spMkLst>
            <pc:docMk/>
            <pc:sldMk cId="2360531342" sldId="794"/>
            <ac:spMk id="8" creationId="{842B2D5E-7118-4323-9BF4-D46398EB2210}"/>
          </ac:spMkLst>
        </pc:spChg>
        <pc:graphicFrameChg chg="add mod modGraphic">
          <ac:chgData name="Gaymare Luna" userId="7a21cff5-3a75-4227-be69-6ea1eac8961b" providerId="ADAL" clId="{24C1B763-CB28-4D70-A2D3-4E057ACCC435}" dt="2022-12-22T03:24:49.125" v="1727" actId="208"/>
          <ac:graphicFrameMkLst>
            <pc:docMk/>
            <pc:sldMk cId="2360531342" sldId="794"/>
            <ac:graphicFrameMk id="4" creationId="{3FA2985D-3DA3-D99B-4BB3-7E98165480AF}"/>
          </ac:graphicFrameMkLst>
        </pc:graphicFrameChg>
        <pc:picChg chg="add mod">
          <ac:chgData name="Gaymare Luna" userId="7a21cff5-3a75-4227-be69-6ea1eac8961b" providerId="ADAL" clId="{24C1B763-CB28-4D70-A2D3-4E057ACCC435}" dt="2022-12-22T03:23:13.877" v="1692"/>
          <ac:picMkLst>
            <pc:docMk/>
            <pc:sldMk cId="2360531342" sldId="794"/>
            <ac:picMk id="6" creationId="{F6F77833-E5CB-842B-3BF5-5DABE9B9C47F}"/>
          </ac:picMkLst>
        </pc:picChg>
        <pc:picChg chg="del">
          <ac:chgData name="Gaymare Luna" userId="7a21cff5-3a75-4227-be69-6ea1eac8961b" providerId="ADAL" clId="{24C1B763-CB28-4D70-A2D3-4E057ACCC435}" dt="2022-12-22T03:22:36.396" v="1681" actId="478"/>
          <ac:picMkLst>
            <pc:docMk/>
            <pc:sldMk cId="2360531342" sldId="794"/>
            <ac:picMk id="7" creationId="{4F88ADA0-0255-46EE-8146-5022338A9EAE}"/>
          </ac:picMkLst>
        </pc:picChg>
      </pc:sldChg>
      <pc:sldChg chg="addSp delSp modSp mod">
        <pc:chgData name="Gaymare Luna" userId="7a21cff5-3a75-4227-be69-6ea1eac8961b" providerId="ADAL" clId="{24C1B763-CB28-4D70-A2D3-4E057ACCC435}" dt="2022-12-22T03:42:07.226" v="1809" actId="14826"/>
        <pc:sldMkLst>
          <pc:docMk/>
          <pc:sldMk cId="2027643105" sldId="795"/>
        </pc:sldMkLst>
        <pc:spChg chg="del">
          <ac:chgData name="Gaymare Luna" userId="7a21cff5-3a75-4227-be69-6ea1eac8961b" providerId="ADAL" clId="{24C1B763-CB28-4D70-A2D3-4E057ACCC435}" dt="2022-12-22T03:24:55.179" v="1729" actId="478"/>
          <ac:spMkLst>
            <pc:docMk/>
            <pc:sldMk cId="2027643105" sldId="795"/>
            <ac:spMk id="2" creationId="{70AB3EF6-BB7D-4D73-9C21-731770A78952}"/>
          </ac:spMkLst>
        </pc:spChg>
        <pc:spChg chg="mod">
          <ac:chgData name="Gaymare Luna" userId="7a21cff5-3a75-4227-be69-6ea1eac8961b" providerId="ADAL" clId="{24C1B763-CB28-4D70-A2D3-4E057ACCC435}" dt="2022-12-22T03:25:57.916" v="1732" actId="14100"/>
          <ac:spMkLst>
            <pc:docMk/>
            <pc:sldMk cId="2027643105" sldId="795"/>
            <ac:spMk id="3" creationId="{042D9E7B-D1BB-4A59-8D12-11E6C2FA55AC}"/>
          </ac:spMkLst>
        </pc:spChg>
        <pc:spChg chg="del">
          <ac:chgData name="Gaymare Luna" userId="7a21cff5-3a75-4227-be69-6ea1eac8961b" providerId="ADAL" clId="{24C1B763-CB28-4D70-A2D3-4E057ACCC435}" dt="2022-12-22T03:25:48.481" v="1731" actId="478"/>
          <ac:spMkLst>
            <pc:docMk/>
            <pc:sldMk cId="2027643105" sldId="795"/>
            <ac:spMk id="8" creationId="{842B2D5E-7118-4323-9BF4-D46398EB2210}"/>
          </ac:spMkLst>
        </pc:spChg>
        <pc:picChg chg="add mod">
          <ac:chgData name="Gaymare Luna" userId="7a21cff5-3a75-4227-be69-6ea1eac8961b" providerId="ADAL" clId="{24C1B763-CB28-4D70-A2D3-4E057ACCC435}" dt="2022-12-22T03:26:04.206" v="1733"/>
          <ac:picMkLst>
            <pc:docMk/>
            <pc:sldMk cId="2027643105" sldId="795"/>
            <ac:picMk id="4" creationId="{5A63E23C-AD9E-750D-666E-523BFABA9F7F}"/>
          </ac:picMkLst>
        </pc:picChg>
        <pc:picChg chg="del">
          <ac:chgData name="Gaymare Luna" userId="7a21cff5-3a75-4227-be69-6ea1eac8961b" providerId="ADAL" clId="{24C1B763-CB28-4D70-A2D3-4E057ACCC435}" dt="2022-12-22T03:25:46.938" v="1730" actId="478"/>
          <ac:picMkLst>
            <pc:docMk/>
            <pc:sldMk cId="2027643105" sldId="795"/>
            <ac:picMk id="7" creationId="{4F88ADA0-0255-46EE-8146-5022338A9EAE}"/>
          </ac:picMkLst>
        </pc:picChg>
        <pc:picChg chg="add mod modCrop">
          <ac:chgData name="Gaymare Luna" userId="7a21cff5-3a75-4227-be69-6ea1eac8961b" providerId="ADAL" clId="{24C1B763-CB28-4D70-A2D3-4E057ACCC435}" dt="2022-12-22T03:42:07.226" v="1809" actId="14826"/>
          <ac:picMkLst>
            <pc:docMk/>
            <pc:sldMk cId="2027643105" sldId="795"/>
            <ac:picMk id="9" creationId="{31BD11FA-B70F-45D8-CD75-46398F768613}"/>
          </ac:picMkLst>
        </pc:picChg>
      </pc:sldChg>
      <pc:sldChg chg="delSp modSp mod">
        <pc:chgData name="Gaymare Luna" userId="7a21cff5-3a75-4227-be69-6ea1eac8961b" providerId="ADAL" clId="{24C1B763-CB28-4D70-A2D3-4E057ACCC435}" dt="2022-12-22T03:28:10.230" v="1747" actId="20577"/>
        <pc:sldMkLst>
          <pc:docMk/>
          <pc:sldMk cId="4028546418" sldId="796"/>
        </pc:sldMkLst>
        <pc:spChg chg="del">
          <ac:chgData name="Gaymare Luna" userId="7a21cff5-3a75-4227-be69-6ea1eac8961b" providerId="ADAL" clId="{24C1B763-CB28-4D70-A2D3-4E057ACCC435}" dt="2022-12-22T03:28:04.006" v="1744" actId="478"/>
          <ac:spMkLst>
            <pc:docMk/>
            <pc:sldMk cId="4028546418" sldId="796"/>
            <ac:spMk id="2" creationId="{70AB3EF6-BB7D-4D73-9C21-731770A78952}"/>
          </ac:spMkLst>
        </pc:spChg>
        <pc:spChg chg="mod">
          <ac:chgData name="Gaymare Luna" userId="7a21cff5-3a75-4227-be69-6ea1eac8961b" providerId="ADAL" clId="{24C1B763-CB28-4D70-A2D3-4E057ACCC435}" dt="2022-12-22T03:28:10.230" v="1747" actId="20577"/>
          <ac:spMkLst>
            <pc:docMk/>
            <pc:sldMk cId="4028546418" sldId="796"/>
            <ac:spMk id="3" creationId="{042D9E7B-D1BB-4A59-8D12-11E6C2FA55AC}"/>
          </ac:spMkLst>
        </pc:spChg>
      </pc:sldChg>
      <pc:sldChg chg="delSp modSp mod">
        <pc:chgData name="Gaymare Luna" userId="7a21cff5-3a75-4227-be69-6ea1eac8961b" providerId="ADAL" clId="{24C1B763-CB28-4D70-A2D3-4E057ACCC435}" dt="2022-12-22T03:29:58.307" v="1774"/>
        <pc:sldMkLst>
          <pc:docMk/>
          <pc:sldMk cId="1350716431" sldId="797"/>
        </pc:sldMkLst>
        <pc:spChg chg="del">
          <ac:chgData name="Gaymare Luna" userId="7a21cff5-3a75-4227-be69-6ea1eac8961b" providerId="ADAL" clId="{24C1B763-CB28-4D70-A2D3-4E057ACCC435}" dt="2022-12-22T03:29:33.018" v="1763" actId="478"/>
          <ac:spMkLst>
            <pc:docMk/>
            <pc:sldMk cId="1350716431" sldId="797"/>
            <ac:spMk id="2" creationId="{70AB3EF6-BB7D-4D73-9C21-731770A78952}"/>
          </ac:spMkLst>
        </pc:spChg>
        <pc:graphicFrameChg chg="mod modGraphic">
          <ac:chgData name="Gaymare Luna" userId="7a21cff5-3a75-4227-be69-6ea1eac8961b" providerId="ADAL" clId="{24C1B763-CB28-4D70-A2D3-4E057ACCC435}" dt="2022-12-22T03:29:58.307" v="1774"/>
          <ac:graphicFrameMkLst>
            <pc:docMk/>
            <pc:sldMk cId="1350716431" sldId="797"/>
            <ac:graphicFrameMk id="4" creationId="{4CD9E831-D3AA-0326-F95B-36119C23242C}"/>
          </ac:graphicFrameMkLst>
        </pc:graphicFrameChg>
      </pc:sldChg>
      <pc:sldChg chg="delSp modSp mod">
        <pc:chgData name="Gaymare Luna" userId="7a21cff5-3a75-4227-be69-6ea1eac8961b" providerId="ADAL" clId="{24C1B763-CB28-4D70-A2D3-4E057ACCC435}" dt="2022-12-22T03:31:18.181" v="1780" actId="1076"/>
        <pc:sldMkLst>
          <pc:docMk/>
          <pc:sldMk cId="1043359663" sldId="798"/>
        </pc:sldMkLst>
        <pc:spChg chg="del">
          <ac:chgData name="Gaymare Luna" userId="7a21cff5-3a75-4227-be69-6ea1eac8961b" providerId="ADAL" clId="{24C1B763-CB28-4D70-A2D3-4E057ACCC435}" dt="2022-12-22T03:30:29.640" v="1775" actId="478"/>
          <ac:spMkLst>
            <pc:docMk/>
            <pc:sldMk cId="1043359663" sldId="798"/>
            <ac:spMk id="2" creationId="{70AB3EF6-BB7D-4D73-9C21-731770A78952}"/>
          </ac:spMkLst>
        </pc:spChg>
        <pc:spChg chg="mod">
          <ac:chgData name="Gaymare Luna" userId="7a21cff5-3a75-4227-be69-6ea1eac8961b" providerId="ADAL" clId="{24C1B763-CB28-4D70-A2D3-4E057ACCC435}" dt="2022-12-22T03:31:12.156" v="1779" actId="14100"/>
          <ac:spMkLst>
            <pc:docMk/>
            <pc:sldMk cId="1043359663" sldId="798"/>
            <ac:spMk id="3" creationId="{042D9E7B-D1BB-4A59-8D12-11E6C2FA55AC}"/>
          </ac:spMkLst>
        </pc:spChg>
        <pc:picChg chg="mod">
          <ac:chgData name="Gaymare Luna" userId="7a21cff5-3a75-4227-be69-6ea1eac8961b" providerId="ADAL" clId="{24C1B763-CB28-4D70-A2D3-4E057ACCC435}" dt="2022-12-22T03:31:18.181" v="1780" actId="1076"/>
          <ac:picMkLst>
            <pc:docMk/>
            <pc:sldMk cId="1043359663" sldId="798"/>
            <ac:picMk id="7" creationId="{CBB770E9-4CE6-46E8-B17D-ECCB37094F2B}"/>
          </ac:picMkLst>
        </pc:picChg>
      </pc:sldChg>
      <pc:sldChg chg="delSp modSp mod">
        <pc:chgData name="Gaymare Luna" userId="7a21cff5-3a75-4227-be69-6ea1eac8961b" providerId="ADAL" clId="{24C1B763-CB28-4D70-A2D3-4E057ACCC435}" dt="2022-12-22T03:32:31.999" v="1790"/>
        <pc:sldMkLst>
          <pc:docMk/>
          <pc:sldMk cId="1213655181" sldId="799"/>
        </pc:sldMkLst>
        <pc:spChg chg="del">
          <ac:chgData name="Gaymare Luna" userId="7a21cff5-3a75-4227-be69-6ea1eac8961b" providerId="ADAL" clId="{24C1B763-CB28-4D70-A2D3-4E057ACCC435}" dt="2022-12-22T03:32:04.106" v="1782" actId="478"/>
          <ac:spMkLst>
            <pc:docMk/>
            <pc:sldMk cId="1213655181" sldId="799"/>
            <ac:spMk id="2" creationId="{70AB3EF6-BB7D-4D73-9C21-731770A78952}"/>
          </ac:spMkLst>
        </pc:spChg>
        <pc:graphicFrameChg chg="mod modGraphic">
          <ac:chgData name="Gaymare Luna" userId="7a21cff5-3a75-4227-be69-6ea1eac8961b" providerId="ADAL" clId="{24C1B763-CB28-4D70-A2D3-4E057ACCC435}" dt="2022-12-22T03:32:31.999" v="1790"/>
          <ac:graphicFrameMkLst>
            <pc:docMk/>
            <pc:sldMk cId="1213655181" sldId="799"/>
            <ac:graphicFrameMk id="6" creationId="{122A493A-0EC8-4CCC-AB11-570310A3B0CD}"/>
          </ac:graphicFrameMkLst>
        </pc:graphicFrameChg>
      </pc:sldChg>
      <pc:sldChg chg="delSp modSp mod">
        <pc:chgData name="Gaymare Luna" userId="7a21cff5-3a75-4227-be69-6ea1eac8961b" providerId="ADAL" clId="{24C1B763-CB28-4D70-A2D3-4E057ACCC435}" dt="2022-12-22T03:47:17.618" v="1872" actId="14100"/>
        <pc:sldMkLst>
          <pc:docMk/>
          <pc:sldMk cId="2167559496" sldId="800"/>
        </pc:sldMkLst>
        <pc:spChg chg="del">
          <ac:chgData name="Gaymare Luna" userId="7a21cff5-3a75-4227-be69-6ea1eac8961b" providerId="ADAL" clId="{24C1B763-CB28-4D70-A2D3-4E057ACCC435}" dt="2022-12-22T03:32:45.021" v="1791" actId="478"/>
          <ac:spMkLst>
            <pc:docMk/>
            <pc:sldMk cId="2167559496" sldId="800"/>
            <ac:spMk id="2" creationId="{70AB3EF6-BB7D-4D73-9C21-731770A78952}"/>
          </ac:spMkLst>
        </pc:spChg>
        <pc:spChg chg="mod">
          <ac:chgData name="Gaymare Luna" userId="7a21cff5-3a75-4227-be69-6ea1eac8961b" providerId="ADAL" clId="{24C1B763-CB28-4D70-A2D3-4E057ACCC435}" dt="2022-12-22T03:47:17.618" v="1872" actId="14100"/>
          <ac:spMkLst>
            <pc:docMk/>
            <pc:sldMk cId="2167559496" sldId="800"/>
            <ac:spMk id="3" creationId="{042D9E7B-D1BB-4A59-8D12-11E6C2FA55AC}"/>
          </ac:spMkLst>
        </pc:spChg>
        <pc:picChg chg="mod modCrop">
          <ac:chgData name="Gaymare Luna" userId="7a21cff5-3a75-4227-be69-6ea1eac8961b" providerId="ADAL" clId="{24C1B763-CB28-4D70-A2D3-4E057ACCC435}" dt="2022-12-22T03:36:27.936" v="1799" actId="18131"/>
          <ac:picMkLst>
            <pc:docMk/>
            <pc:sldMk cId="2167559496" sldId="800"/>
            <ac:picMk id="7" creationId="{4F88ADA0-0255-46EE-8146-5022338A9EAE}"/>
          </ac:picMkLst>
        </pc:picChg>
      </pc:sldChg>
      <pc:sldChg chg="delSp modSp mod">
        <pc:chgData name="Gaymare Luna" userId="7a21cff5-3a75-4227-be69-6ea1eac8961b" providerId="ADAL" clId="{24C1B763-CB28-4D70-A2D3-4E057ACCC435}" dt="2022-12-22T03:47:14.045" v="1871" actId="14100"/>
        <pc:sldMkLst>
          <pc:docMk/>
          <pc:sldMk cId="1281982938" sldId="801"/>
        </pc:sldMkLst>
        <pc:spChg chg="del">
          <ac:chgData name="Gaymare Luna" userId="7a21cff5-3a75-4227-be69-6ea1eac8961b" providerId="ADAL" clId="{24C1B763-CB28-4D70-A2D3-4E057ACCC435}" dt="2022-12-22T03:36:38.096" v="1800" actId="478"/>
          <ac:spMkLst>
            <pc:docMk/>
            <pc:sldMk cId="1281982938" sldId="801"/>
            <ac:spMk id="2" creationId="{70AB3EF6-BB7D-4D73-9C21-731770A78952}"/>
          </ac:spMkLst>
        </pc:spChg>
        <pc:spChg chg="mod">
          <ac:chgData name="Gaymare Luna" userId="7a21cff5-3a75-4227-be69-6ea1eac8961b" providerId="ADAL" clId="{24C1B763-CB28-4D70-A2D3-4E057ACCC435}" dt="2022-12-22T03:47:14.045" v="1871" actId="14100"/>
          <ac:spMkLst>
            <pc:docMk/>
            <pc:sldMk cId="1281982938" sldId="801"/>
            <ac:spMk id="3" creationId="{042D9E7B-D1BB-4A59-8D12-11E6C2FA55AC}"/>
          </ac:spMkLst>
        </pc:spChg>
        <pc:picChg chg="mod modCrop">
          <ac:chgData name="Gaymare Luna" userId="7a21cff5-3a75-4227-be69-6ea1eac8961b" providerId="ADAL" clId="{24C1B763-CB28-4D70-A2D3-4E057ACCC435}" dt="2022-12-22T03:43:36.996" v="1813" actId="18131"/>
          <ac:picMkLst>
            <pc:docMk/>
            <pc:sldMk cId="1281982938" sldId="801"/>
            <ac:picMk id="7" creationId="{4F88ADA0-0255-46EE-8146-5022338A9EAE}"/>
          </ac:picMkLst>
        </pc:picChg>
      </pc:sldChg>
      <pc:sldChg chg="addSp delSp modSp mod">
        <pc:chgData name="Gaymare Luna" userId="7a21cff5-3a75-4227-be69-6ea1eac8961b" providerId="ADAL" clId="{24C1B763-CB28-4D70-A2D3-4E057ACCC435}" dt="2022-12-22T03:44:03.598" v="1818" actId="14100"/>
        <pc:sldMkLst>
          <pc:docMk/>
          <pc:sldMk cId="719223165" sldId="802"/>
        </pc:sldMkLst>
        <pc:spChg chg="del">
          <ac:chgData name="Gaymare Luna" userId="7a21cff5-3a75-4227-be69-6ea1eac8961b" providerId="ADAL" clId="{24C1B763-CB28-4D70-A2D3-4E057ACCC435}" dt="2022-12-22T03:43:41.053" v="1814" actId="478"/>
          <ac:spMkLst>
            <pc:docMk/>
            <pc:sldMk cId="719223165" sldId="802"/>
            <ac:spMk id="2" creationId="{70AB3EF6-BB7D-4D73-9C21-731770A78952}"/>
          </ac:spMkLst>
        </pc:spChg>
        <pc:spChg chg="mod">
          <ac:chgData name="Gaymare Luna" userId="7a21cff5-3a75-4227-be69-6ea1eac8961b" providerId="ADAL" clId="{24C1B763-CB28-4D70-A2D3-4E057ACCC435}" dt="2022-12-22T03:44:03.598" v="1818" actId="14100"/>
          <ac:spMkLst>
            <pc:docMk/>
            <pc:sldMk cId="719223165" sldId="802"/>
            <ac:spMk id="3" creationId="{042D9E7B-D1BB-4A59-8D12-11E6C2FA55AC}"/>
          </ac:spMkLst>
        </pc:spChg>
        <pc:spChg chg="del">
          <ac:chgData name="Gaymare Luna" userId="7a21cff5-3a75-4227-be69-6ea1eac8961b" providerId="ADAL" clId="{24C1B763-CB28-4D70-A2D3-4E057ACCC435}" dt="2022-12-22T03:43:59.326" v="1817" actId="478"/>
          <ac:spMkLst>
            <pc:docMk/>
            <pc:sldMk cId="719223165" sldId="802"/>
            <ac:spMk id="8" creationId="{842B2D5E-7118-4323-9BF4-D46398EB2210}"/>
          </ac:spMkLst>
        </pc:spChg>
        <pc:picChg chg="add mod">
          <ac:chgData name="Gaymare Luna" userId="7a21cff5-3a75-4227-be69-6ea1eac8961b" providerId="ADAL" clId="{24C1B763-CB28-4D70-A2D3-4E057ACCC435}" dt="2022-12-22T03:43:54.129" v="1816"/>
          <ac:picMkLst>
            <pc:docMk/>
            <pc:sldMk cId="719223165" sldId="802"/>
            <ac:picMk id="4" creationId="{DBF2B83F-3516-E66A-3D13-B9D46A056E72}"/>
          </ac:picMkLst>
        </pc:picChg>
        <pc:picChg chg="del">
          <ac:chgData name="Gaymare Luna" userId="7a21cff5-3a75-4227-be69-6ea1eac8961b" providerId="ADAL" clId="{24C1B763-CB28-4D70-A2D3-4E057ACCC435}" dt="2022-12-22T03:43:50.127" v="1815" actId="478"/>
          <ac:picMkLst>
            <pc:docMk/>
            <pc:sldMk cId="719223165" sldId="802"/>
            <ac:picMk id="7" creationId="{4F88ADA0-0255-46EE-8146-5022338A9EAE}"/>
          </ac:picMkLst>
        </pc:picChg>
      </pc:sldChg>
      <pc:sldChg chg="delSp modSp mod">
        <pc:chgData name="Gaymare Luna" userId="7a21cff5-3a75-4227-be69-6ea1eac8961b" providerId="ADAL" clId="{24C1B763-CB28-4D70-A2D3-4E057ACCC435}" dt="2022-12-22T03:44:59.730" v="1827" actId="478"/>
        <pc:sldMkLst>
          <pc:docMk/>
          <pc:sldMk cId="1787555949" sldId="804"/>
        </pc:sldMkLst>
        <pc:spChg chg="del">
          <ac:chgData name="Gaymare Luna" userId="7a21cff5-3a75-4227-be69-6ea1eac8961b" providerId="ADAL" clId="{24C1B763-CB28-4D70-A2D3-4E057ACCC435}" dt="2022-12-22T03:44:59.730" v="1827" actId="478"/>
          <ac:spMkLst>
            <pc:docMk/>
            <pc:sldMk cId="1787555949" sldId="804"/>
            <ac:spMk id="2" creationId="{70AB3EF6-BB7D-4D73-9C21-731770A78952}"/>
          </ac:spMkLst>
        </pc:spChg>
        <pc:spChg chg="mod">
          <ac:chgData name="Gaymare Luna" userId="7a21cff5-3a75-4227-be69-6ea1eac8961b" providerId="ADAL" clId="{24C1B763-CB28-4D70-A2D3-4E057ACCC435}" dt="2022-12-22T03:44:56.741" v="1826" actId="20577"/>
          <ac:spMkLst>
            <pc:docMk/>
            <pc:sldMk cId="1787555949" sldId="804"/>
            <ac:spMk id="3" creationId="{042D9E7B-D1BB-4A59-8D12-11E6C2FA55AC}"/>
          </ac:spMkLst>
        </pc:spChg>
      </pc:sldChg>
      <pc:sldChg chg="addSp delSp modSp mod">
        <pc:chgData name="Gaymare Luna" userId="7a21cff5-3a75-4227-be69-6ea1eac8961b" providerId="ADAL" clId="{24C1B763-CB28-4D70-A2D3-4E057ACCC435}" dt="2022-12-22T03:46:39.329" v="1864"/>
        <pc:sldMkLst>
          <pc:docMk/>
          <pc:sldMk cId="43844259" sldId="805"/>
        </pc:sldMkLst>
        <pc:spChg chg="del">
          <ac:chgData name="Gaymare Luna" userId="7a21cff5-3a75-4227-be69-6ea1eac8961b" providerId="ADAL" clId="{24C1B763-CB28-4D70-A2D3-4E057ACCC435}" dt="2022-12-22T03:45:18.613" v="1831" actId="478"/>
          <ac:spMkLst>
            <pc:docMk/>
            <pc:sldMk cId="43844259" sldId="805"/>
            <ac:spMk id="2" creationId="{70AB3EF6-BB7D-4D73-9C21-731770A78952}"/>
          </ac:spMkLst>
        </pc:spChg>
        <pc:spChg chg="mod">
          <ac:chgData name="Gaymare Luna" userId="7a21cff5-3a75-4227-be69-6ea1eac8961b" providerId="ADAL" clId="{24C1B763-CB28-4D70-A2D3-4E057ACCC435}" dt="2022-12-22T03:46:06.616" v="1852" actId="20577"/>
          <ac:spMkLst>
            <pc:docMk/>
            <pc:sldMk cId="43844259" sldId="805"/>
            <ac:spMk id="3" creationId="{042D9E7B-D1BB-4A59-8D12-11E6C2FA55AC}"/>
          </ac:spMkLst>
        </pc:spChg>
        <pc:spChg chg="del mod">
          <ac:chgData name="Gaymare Luna" userId="7a21cff5-3a75-4227-be69-6ea1eac8961b" providerId="ADAL" clId="{24C1B763-CB28-4D70-A2D3-4E057ACCC435}" dt="2022-12-22T03:45:17.693" v="1830" actId="478"/>
          <ac:spMkLst>
            <pc:docMk/>
            <pc:sldMk cId="43844259" sldId="805"/>
            <ac:spMk id="7" creationId="{B6676B9E-7C21-4C97-93E4-E16A68C58778}"/>
          </ac:spMkLst>
        </pc:spChg>
        <pc:graphicFrameChg chg="add del mod modGraphic">
          <ac:chgData name="Gaymare Luna" userId="7a21cff5-3a75-4227-be69-6ea1eac8961b" providerId="ADAL" clId="{24C1B763-CB28-4D70-A2D3-4E057ACCC435}" dt="2022-12-22T03:46:39.329" v="1864"/>
          <ac:graphicFrameMkLst>
            <pc:docMk/>
            <pc:sldMk cId="43844259" sldId="805"/>
            <ac:graphicFrameMk id="8" creationId="{73186335-31BE-687A-9E2C-3633D9E3DDE5}"/>
          </ac:graphicFrameMkLst>
        </pc:graphicFrameChg>
        <pc:picChg chg="add mod">
          <ac:chgData name="Gaymare Luna" userId="7a21cff5-3a75-4227-be69-6ea1eac8961b" providerId="ADAL" clId="{24C1B763-CB28-4D70-A2D3-4E057ACCC435}" dt="2022-12-22T03:45:19.554" v="1832"/>
          <ac:picMkLst>
            <pc:docMk/>
            <pc:sldMk cId="43844259" sldId="805"/>
            <ac:picMk id="4" creationId="{C26066B6-5A3A-C28B-6FAA-C18C5C7A6511}"/>
          </ac:picMkLst>
        </pc:picChg>
        <pc:picChg chg="del">
          <ac:chgData name="Gaymare Luna" userId="7a21cff5-3a75-4227-be69-6ea1eac8961b" providerId="ADAL" clId="{24C1B763-CB28-4D70-A2D3-4E057ACCC435}" dt="2022-12-22T03:45:15.653" v="1828" actId="478"/>
          <ac:picMkLst>
            <pc:docMk/>
            <pc:sldMk cId="43844259" sldId="805"/>
            <ac:picMk id="6" creationId="{8240DE24-94A6-477B-B510-3635A8B1ECEE}"/>
          </ac:picMkLst>
        </pc:picChg>
      </pc:sldChg>
      <pc:sldChg chg="delSp modSp mod">
        <pc:chgData name="Gaymare Luna" userId="7a21cff5-3a75-4227-be69-6ea1eac8961b" providerId="ADAL" clId="{24C1B763-CB28-4D70-A2D3-4E057ACCC435}" dt="2022-12-22T03:54:03.846" v="1939" actId="12"/>
        <pc:sldMkLst>
          <pc:docMk/>
          <pc:sldMk cId="493364672" sldId="806"/>
        </pc:sldMkLst>
        <pc:spChg chg="del">
          <ac:chgData name="Gaymare Luna" userId="7a21cff5-3a75-4227-be69-6ea1eac8961b" providerId="ADAL" clId="{24C1B763-CB28-4D70-A2D3-4E057ACCC435}" dt="2022-12-22T03:46:54.660" v="1869" actId="478"/>
          <ac:spMkLst>
            <pc:docMk/>
            <pc:sldMk cId="493364672" sldId="806"/>
            <ac:spMk id="2" creationId="{70AB3EF6-BB7D-4D73-9C21-731770A78952}"/>
          </ac:spMkLst>
        </pc:spChg>
        <pc:spChg chg="mod">
          <ac:chgData name="Gaymare Luna" userId="7a21cff5-3a75-4227-be69-6ea1eac8961b" providerId="ADAL" clId="{24C1B763-CB28-4D70-A2D3-4E057ACCC435}" dt="2022-12-22T03:54:03.846" v="1939" actId="12"/>
          <ac:spMkLst>
            <pc:docMk/>
            <pc:sldMk cId="493364672" sldId="806"/>
            <ac:spMk id="3" creationId="{042D9E7B-D1BB-4A59-8D12-11E6C2FA55AC}"/>
          </ac:spMkLst>
        </pc:spChg>
        <pc:picChg chg="mod modCrop">
          <ac:chgData name="Gaymare Luna" userId="7a21cff5-3a75-4227-be69-6ea1eac8961b" providerId="ADAL" clId="{24C1B763-CB28-4D70-A2D3-4E057ACCC435}" dt="2022-12-22T03:50:55.403" v="1876" actId="14100"/>
          <ac:picMkLst>
            <pc:docMk/>
            <pc:sldMk cId="493364672" sldId="806"/>
            <ac:picMk id="6" creationId="{A48B25C5-BC0E-498F-94CD-0E90C861908B}"/>
          </ac:picMkLst>
        </pc:picChg>
      </pc:sldChg>
      <pc:sldChg chg="modSp mod">
        <pc:chgData name="Gaymare Luna" userId="7a21cff5-3a75-4227-be69-6ea1eac8961b" providerId="ADAL" clId="{24C1B763-CB28-4D70-A2D3-4E057ACCC435}" dt="2022-12-22T03:54:52.133" v="1948" actId="1036"/>
        <pc:sldMkLst>
          <pc:docMk/>
          <pc:sldMk cId="1379507166" sldId="807"/>
        </pc:sldMkLst>
        <pc:spChg chg="mod">
          <ac:chgData name="Gaymare Luna" userId="7a21cff5-3a75-4227-be69-6ea1eac8961b" providerId="ADAL" clId="{24C1B763-CB28-4D70-A2D3-4E057ACCC435}" dt="2022-12-22T03:50:59.641" v="1878" actId="27636"/>
          <ac:spMkLst>
            <pc:docMk/>
            <pc:sldMk cId="1379507166" sldId="807"/>
            <ac:spMk id="2" creationId="{70AB3EF6-BB7D-4D73-9C21-731770A78952}"/>
          </ac:spMkLst>
        </pc:spChg>
        <pc:graphicFrameChg chg="mod modGraphic">
          <ac:chgData name="Gaymare Luna" userId="7a21cff5-3a75-4227-be69-6ea1eac8961b" providerId="ADAL" clId="{24C1B763-CB28-4D70-A2D3-4E057ACCC435}" dt="2022-12-22T03:54:52.133" v="1948" actId="1036"/>
          <ac:graphicFrameMkLst>
            <pc:docMk/>
            <pc:sldMk cId="1379507166" sldId="807"/>
            <ac:graphicFrameMk id="8" creationId="{3F163B8C-0756-5F80-B37C-389F2A26417A}"/>
          </ac:graphicFrameMkLst>
        </pc:graphicFrameChg>
      </pc:sldChg>
      <pc:sldChg chg="addSp delSp modSp mod">
        <pc:chgData name="Gaymare Luna" userId="7a21cff5-3a75-4227-be69-6ea1eac8961b" providerId="ADAL" clId="{24C1B763-CB28-4D70-A2D3-4E057ACCC435}" dt="2022-12-22T04:20:25.159" v="2421" actId="478"/>
        <pc:sldMkLst>
          <pc:docMk/>
          <pc:sldMk cId="1481962527" sldId="808"/>
        </pc:sldMkLst>
        <pc:graphicFrameChg chg="add del mod modGraphic">
          <ac:chgData name="Gaymare Luna" userId="7a21cff5-3a75-4227-be69-6ea1eac8961b" providerId="ADAL" clId="{24C1B763-CB28-4D70-A2D3-4E057ACCC435}" dt="2022-12-22T04:20:22.897" v="2420" actId="14734"/>
          <ac:graphicFrameMkLst>
            <pc:docMk/>
            <pc:sldMk cId="1481962527" sldId="808"/>
            <ac:graphicFrameMk id="6" creationId="{71B437BD-20BD-44EB-B0DE-8614229004B8}"/>
          </ac:graphicFrameMkLst>
        </pc:graphicFrameChg>
        <pc:graphicFrameChg chg="add del mod">
          <ac:chgData name="Gaymare Luna" userId="7a21cff5-3a75-4227-be69-6ea1eac8961b" providerId="ADAL" clId="{24C1B763-CB28-4D70-A2D3-4E057ACCC435}" dt="2022-12-22T04:20:25.159" v="2421" actId="478"/>
          <ac:graphicFrameMkLst>
            <pc:docMk/>
            <pc:sldMk cId="1481962527" sldId="808"/>
            <ac:graphicFrameMk id="7" creationId="{4B5C22BD-8E61-343F-439C-0DEBF7AE6F97}"/>
          </ac:graphicFrameMkLst>
        </pc:graphicFrameChg>
      </pc:sldChg>
      <pc:sldChg chg="addSp delSp modSp mod">
        <pc:chgData name="Gaymare Luna" userId="7a21cff5-3a75-4227-be69-6ea1eac8961b" providerId="ADAL" clId="{24C1B763-CB28-4D70-A2D3-4E057ACCC435}" dt="2022-12-22T04:20:48.323" v="2427" actId="478"/>
        <pc:sldMkLst>
          <pc:docMk/>
          <pc:sldMk cId="336912450" sldId="809"/>
        </pc:sldMkLst>
        <pc:spChg chg="del">
          <ac:chgData name="Gaymare Luna" userId="7a21cff5-3a75-4227-be69-6ea1eac8961b" providerId="ADAL" clId="{24C1B763-CB28-4D70-A2D3-4E057ACCC435}" dt="2022-12-22T04:02:00.503" v="2054" actId="478"/>
          <ac:spMkLst>
            <pc:docMk/>
            <pc:sldMk cId="336912450" sldId="809"/>
            <ac:spMk id="2" creationId="{70AB3EF6-BB7D-4D73-9C21-731770A78952}"/>
          </ac:spMkLst>
        </pc:spChg>
        <pc:graphicFrameChg chg="add del mod">
          <ac:chgData name="Gaymare Luna" userId="7a21cff5-3a75-4227-be69-6ea1eac8961b" providerId="ADAL" clId="{24C1B763-CB28-4D70-A2D3-4E057ACCC435}" dt="2022-12-22T04:20:48.323" v="2427" actId="478"/>
          <ac:graphicFrameMkLst>
            <pc:docMk/>
            <pc:sldMk cId="336912450" sldId="809"/>
            <ac:graphicFrameMk id="2" creationId="{0C36C459-14B9-87D9-7EA3-C89457119F96}"/>
          </ac:graphicFrameMkLst>
        </pc:graphicFrameChg>
        <pc:graphicFrameChg chg="mod modGraphic">
          <ac:chgData name="Gaymare Luna" userId="7a21cff5-3a75-4227-be69-6ea1eac8961b" providerId="ADAL" clId="{24C1B763-CB28-4D70-A2D3-4E057ACCC435}" dt="2022-12-22T04:20:44.831" v="2426" actId="14734"/>
          <ac:graphicFrameMkLst>
            <pc:docMk/>
            <pc:sldMk cId="336912450" sldId="809"/>
            <ac:graphicFrameMk id="6" creationId="{71B437BD-20BD-44EB-B0DE-8614229004B8}"/>
          </ac:graphicFrameMkLst>
        </pc:graphicFrameChg>
      </pc:sldChg>
      <pc:sldChg chg="addSp delSp modSp mod">
        <pc:chgData name="Gaymare Luna" userId="7a21cff5-3a75-4227-be69-6ea1eac8961b" providerId="ADAL" clId="{24C1B763-CB28-4D70-A2D3-4E057ACCC435}" dt="2022-12-22T04:20:54.617" v="2430" actId="478"/>
        <pc:sldMkLst>
          <pc:docMk/>
          <pc:sldMk cId="2315031535" sldId="810"/>
        </pc:sldMkLst>
        <pc:spChg chg="del">
          <ac:chgData name="Gaymare Luna" userId="7a21cff5-3a75-4227-be69-6ea1eac8961b" providerId="ADAL" clId="{24C1B763-CB28-4D70-A2D3-4E057ACCC435}" dt="2022-12-22T04:02:04.476" v="2055" actId="478"/>
          <ac:spMkLst>
            <pc:docMk/>
            <pc:sldMk cId="2315031535" sldId="810"/>
            <ac:spMk id="2" creationId="{70AB3EF6-BB7D-4D73-9C21-731770A78952}"/>
          </ac:spMkLst>
        </pc:spChg>
        <pc:graphicFrameChg chg="add del mod">
          <ac:chgData name="Gaymare Luna" userId="7a21cff5-3a75-4227-be69-6ea1eac8961b" providerId="ADAL" clId="{24C1B763-CB28-4D70-A2D3-4E057ACCC435}" dt="2022-12-22T04:20:54.617" v="2430" actId="478"/>
          <ac:graphicFrameMkLst>
            <pc:docMk/>
            <pc:sldMk cId="2315031535" sldId="810"/>
            <ac:graphicFrameMk id="2" creationId="{A910CE5C-9923-8179-BD0A-2E9E709C6779}"/>
          </ac:graphicFrameMkLst>
        </pc:graphicFrameChg>
        <pc:graphicFrameChg chg="add del mod modGraphic">
          <ac:chgData name="Gaymare Luna" userId="7a21cff5-3a75-4227-be69-6ea1eac8961b" providerId="ADAL" clId="{24C1B763-CB28-4D70-A2D3-4E057ACCC435}" dt="2022-12-22T04:20:53.359" v="2429" actId="14734"/>
          <ac:graphicFrameMkLst>
            <pc:docMk/>
            <pc:sldMk cId="2315031535" sldId="810"/>
            <ac:graphicFrameMk id="6" creationId="{71B437BD-20BD-44EB-B0DE-8614229004B8}"/>
          </ac:graphicFrameMkLst>
        </pc:graphicFrameChg>
      </pc:sldChg>
      <pc:sldChg chg="addSp delSp modSp mod">
        <pc:chgData name="Gaymare Luna" userId="7a21cff5-3a75-4227-be69-6ea1eac8961b" providerId="ADAL" clId="{24C1B763-CB28-4D70-A2D3-4E057ACCC435}" dt="2022-12-22T04:20:59.993" v="2433" actId="478"/>
        <pc:sldMkLst>
          <pc:docMk/>
          <pc:sldMk cId="52412714" sldId="811"/>
        </pc:sldMkLst>
        <pc:spChg chg="del">
          <ac:chgData name="Gaymare Luna" userId="7a21cff5-3a75-4227-be69-6ea1eac8961b" providerId="ADAL" clId="{24C1B763-CB28-4D70-A2D3-4E057ACCC435}" dt="2022-12-22T04:04:34.462" v="2103" actId="478"/>
          <ac:spMkLst>
            <pc:docMk/>
            <pc:sldMk cId="52412714" sldId="811"/>
            <ac:spMk id="2" creationId="{70AB3EF6-BB7D-4D73-9C21-731770A78952}"/>
          </ac:spMkLst>
        </pc:spChg>
        <pc:graphicFrameChg chg="mod modGraphic">
          <ac:chgData name="Gaymare Luna" userId="7a21cff5-3a75-4227-be69-6ea1eac8961b" providerId="ADAL" clId="{24C1B763-CB28-4D70-A2D3-4E057ACCC435}" dt="2022-12-22T04:20:58.735" v="2432" actId="14734"/>
          <ac:graphicFrameMkLst>
            <pc:docMk/>
            <pc:sldMk cId="52412714" sldId="811"/>
            <ac:graphicFrameMk id="6" creationId="{71B437BD-20BD-44EB-B0DE-8614229004B8}"/>
          </ac:graphicFrameMkLst>
        </pc:graphicFrameChg>
        <pc:graphicFrameChg chg="add del mod">
          <ac:chgData name="Gaymare Luna" userId="7a21cff5-3a75-4227-be69-6ea1eac8961b" providerId="ADAL" clId="{24C1B763-CB28-4D70-A2D3-4E057ACCC435}" dt="2022-12-22T04:20:59.993" v="2433" actId="478"/>
          <ac:graphicFrameMkLst>
            <pc:docMk/>
            <pc:sldMk cId="52412714" sldId="811"/>
            <ac:graphicFrameMk id="7" creationId="{981D63EA-392F-4DBF-DEAE-43ED28E8CCFE}"/>
          </ac:graphicFrameMkLst>
        </pc:graphicFrameChg>
      </pc:sldChg>
      <pc:sldChg chg="addSp delSp modSp mod">
        <pc:chgData name="Gaymare Luna" userId="7a21cff5-3a75-4227-be69-6ea1eac8961b" providerId="ADAL" clId="{24C1B763-CB28-4D70-A2D3-4E057ACCC435}" dt="2022-12-22T04:21:14.073" v="2439" actId="478"/>
        <pc:sldMkLst>
          <pc:docMk/>
          <pc:sldMk cId="1586657177" sldId="812"/>
        </pc:sldMkLst>
        <pc:spChg chg="del">
          <ac:chgData name="Gaymare Luna" userId="7a21cff5-3a75-4227-be69-6ea1eac8961b" providerId="ADAL" clId="{24C1B763-CB28-4D70-A2D3-4E057ACCC435}" dt="2022-12-22T04:09:59.180" v="2219" actId="478"/>
          <ac:spMkLst>
            <pc:docMk/>
            <pc:sldMk cId="1586657177" sldId="812"/>
            <ac:spMk id="2" creationId="{70AB3EF6-BB7D-4D73-9C21-731770A78952}"/>
          </ac:spMkLst>
        </pc:spChg>
        <pc:graphicFrameChg chg="mod modGraphic">
          <ac:chgData name="Gaymare Luna" userId="7a21cff5-3a75-4227-be69-6ea1eac8961b" providerId="ADAL" clId="{24C1B763-CB28-4D70-A2D3-4E057ACCC435}" dt="2022-12-22T04:21:12.440" v="2438" actId="14734"/>
          <ac:graphicFrameMkLst>
            <pc:docMk/>
            <pc:sldMk cId="1586657177" sldId="812"/>
            <ac:graphicFrameMk id="6" creationId="{71B437BD-20BD-44EB-B0DE-8614229004B8}"/>
          </ac:graphicFrameMkLst>
        </pc:graphicFrameChg>
        <pc:graphicFrameChg chg="add del mod">
          <ac:chgData name="Gaymare Luna" userId="7a21cff5-3a75-4227-be69-6ea1eac8961b" providerId="ADAL" clId="{24C1B763-CB28-4D70-A2D3-4E057ACCC435}" dt="2022-12-22T04:21:14.073" v="2439" actId="478"/>
          <ac:graphicFrameMkLst>
            <pc:docMk/>
            <pc:sldMk cId="1586657177" sldId="812"/>
            <ac:graphicFrameMk id="7" creationId="{5F988F7C-4C17-2C50-EBD0-083DE39112AD}"/>
          </ac:graphicFrameMkLst>
        </pc:graphicFrameChg>
      </pc:sldChg>
      <pc:sldChg chg="addSp delSp modSp mod">
        <pc:chgData name="Gaymare Luna" userId="7a21cff5-3a75-4227-be69-6ea1eac8961b" providerId="ADAL" clId="{24C1B763-CB28-4D70-A2D3-4E057ACCC435}" dt="2022-12-22T04:21:24.871" v="2445" actId="478"/>
        <pc:sldMkLst>
          <pc:docMk/>
          <pc:sldMk cId="3347512644" sldId="813"/>
        </pc:sldMkLst>
        <pc:spChg chg="del">
          <ac:chgData name="Gaymare Luna" userId="7a21cff5-3a75-4227-be69-6ea1eac8961b" providerId="ADAL" clId="{24C1B763-CB28-4D70-A2D3-4E057ACCC435}" dt="2022-12-22T04:10:54.742" v="2239" actId="478"/>
          <ac:spMkLst>
            <pc:docMk/>
            <pc:sldMk cId="3347512644" sldId="813"/>
            <ac:spMk id="2" creationId="{70AB3EF6-BB7D-4D73-9C21-731770A78952}"/>
          </ac:spMkLst>
        </pc:spChg>
        <pc:graphicFrameChg chg="mod modGraphic">
          <ac:chgData name="Gaymare Luna" userId="7a21cff5-3a75-4227-be69-6ea1eac8961b" providerId="ADAL" clId="{24C1B763-CB28-4D70-A2D3-4E057ACCC435}" dt="2022-12-22T04:21:23.448" v="2444" actId="14734"/>
          <ac:graphicFrameMkLst>
            <pc:docMk/>
            <pc:sldMk cId="3347512644" sldId="813"/>
            <ac:graphicFrameMk id="6" creationId="{71B437BD-20BD-44EB-B0DE-8614229004B8}"/>
          </ac:graphicFrameMkLst>
        </pc:graphicFrameChg>
        <pc:graphicFrameChg chg="add del mod">
          <ac:chgData name="Gaymare Luna" userId="7a21cff5-3a75-4227-be69-6ea1eac8961b" providerId="ADAL" clId="{24C1B763-CB28-4D70-A2D3-4E057ACCC435}" dt="2022-12-22T04:21:24.871" v="2445" actId="478"/>
          <ac:graphicFrameMkLst>
            <pc:docMk/>
            <pc:sldMk cId="3347512644" sldId="813"/>
            <ac:graphicFrameMk id="7" creationId="{C6FFA3AE-64A1-EA5E-A615-8F1220FE2CD8}"/>
          </ac:graphicFrameMkLst>
        </pc:graphicFrameChg>
      </pc:sldChg>
      <pc:sldChg chg="addSp delSp modSp mod">
        <pc:chgData name="Gaymare Luna" userId="7a21cff5-3a75-4227-be69-6ea1eac8961b" providerId="ADAL" clId="{24C1B763-CB28-4D70-A2D3-4E057ACCC435}" dt="2022-12-22T04:21:39.006" v="2452" actId="478"/>
        <pc:sldMkLst>
          <pc:docMk/>
          <pc:sldMk cId="1375177031" sldId="814"/>
        </pc:sldMkLst>
        <pc:spChg chg="del">
          <ac:chgData name="Gaymare Luna" userId="7a21cff5-3a75-4227-be69-6ea1eac8961b" providerId="ADAL" clId="{24C1B763-CB28-4D70-A2D3-4E057ACCC435}" dt="2022-12-22T04:13:00.559" v="2284" actId="478"/>
          <ac:spMkLst>
            <pc:docMk/>
            <pc:sldMk cId="1375177031" sldId="814"/>
            <ac:spMk id="2" creationId="{70AB3EF6-BB7D-4D73-9C21-731770A78952}"/>
          </ac:spMkLst>
        </pc:spChg>
        <pc:graphicFrameChg chg="mod modGraphic">
          <ac:chgData name="Gaymare Luna" userId="7a21cff5-3a75-4227-be69-6ea1eac8961b" providerId="ADAL" clId="{24C1B763-CB28-4D70-A2D3-4E057ACCC435}" dt="2022-12-22T04:21:37.787" v="2451" actId="14734"/>
          <ac:graphicFrameMkLst>
            <pc:docMk/>
            <pc:sldMk cId="1375177031" sldId="814"/>
            <ac:graphicFrameMk id="6" creationId="{71B437BD-20BD-44EB-B0DE-8614229004B8}"/>
          </ac:graphicFrameMkLst>
        </pc:graphicFrameChg>
        <pc:graphicFrameChg chg="add del mod">
          <ac:chgData name="Gaymare Luna" userId="7a21cff5-3a75-4227-be69-6ea1eac8961b" providerId="ADAL" clId="{24C1B763-CB28-4D70-A2D3-4E057ACCC435}" dt="2022-12-22T04:21:39.006" v="2452" actId="478"/>
          <ac:graphicFrameMkLst>
            <pc:docMk/>
            <pc:sldMk cId="1375177031" sldId="814"/>
            <ac:graphicFrameMk id="7" creationId="{DA61C4C8-7111-F583-35E2-7A0FBDD42ABF}"/>
          </ac:graphicFrameMkLst>
        </pc:graphicFrameChg>
      </pc:sldChg>
      <pc:sldChg chg="addSp delSp modSp mod">
        <pc:chgData name="Gaymare Luna" userId="7a21cff5-3a75-4227-be69-6ea1eac8961b" providerId="ADAL" clId="{24C1B763-CB28-4D70-A2D3-4E057ACCC435}" dt="2022-12-22T04:22:11.854" v="2465" actId="255"/>
        <pc:sldMkLst>
          <pc:docMk/>
          <pc:sldMk cId="4136450551" sldId="815"/>
        </pc:sldMkLst>
        <pc:spChg chg="del">
          <ac:chgData name="Gaymare Luna" userId="7a21cff5-3a75-4227-be69-6ea1eac8961b" providerId="ADAL" clId="{24C1B763-CB28-4D70-A2D3-4E057ACCC435}" dt="2022-12-22T04:19:51.332" v="2393" actId="478"/>
          <ac:spMkLst>
            <pc:docMk/>
            <pc:sldMk cId="4136450551" sldId="815"/>
            <ac:spMk id="2" creationId="{70AB3EF6-BB7D-4D73-9C21-731770A78952}"/>
          </ac:spMkLst>
        </pc:spChg>
        <pc:graphicFrameChg chg="mod modGraphic">
          <ac:chgData name="Gaymare Luna" userId="7a21cff5-3a75-4227-be69-6ea1eac8961b" providerId="ADAL" clId="{24C1B763-CB28-4D70-A2D3-4E057ACCC435}" dt="2022-12-22T04:22:11.854" v="2465" actId="255"/>
          <ac:graphicFrameMkLst>
            <pc:docMk/>
            <pc:sldMk cId="4136450551" sldId="815"/>
            <ac:graphicFrameMk id="6" creationId="{71B437BD-20BD-44EB-B0DE-8614229004B8}"/>
          </ac:graphicFrameMkLst>
        </pc:graphicFrameChg>
        <pc:graphicFrameChg chg="add del mod">
          <ac:chgData name="Gaymare Luna" userId="7a21cff5-3a75-4227-be69-6ea1eac8961b" providerId="ADAL" clId="{24C1B763-CB28-4D70-A2D3-4E057ACCC435}" dt="2022-12-22T04:22:04.868" v="2464" actId="478"/>
          <ac:graphicFrameMkLst>
            <pc:docMk/>
            <pc:sldMk cId="4136450551" sldId="815"/>
            <ac:graphicFrameMk id="7" creationId="{35D1F476-4886-E6F2-5F95-4BA5795C1DCF}"/>
          </ac:graphicFrameMkLst>
        </pc:graphicFrameChg>
      </pc:sldChg>
      <pc:sldChg chg="addSp delSp modSp mod">
        <pc:chgData name="Gaymare Luna" userId="7a21cff5-3a75-4227-be69-6ea1eac8961b" providerId="ADAL" clId="{24C1B763-CB28-4D70-A2D3-4E057ACCC435}" dt="2022-12-22T04:39:18.770" v="2595" actId="207"/>
        <pc:sldMkLst>
          <pc:docMk/>
          <pc:sldMk cId="3300470115" sldId="816"/>
        </pc:sldMkLst>
        <pc:spChg chg="mod">
          <ac:chgData name="Gaymare Luna" userId="7a21cff5-3a75-4227-be69-6ea1eac8961b" providerId="ADAL" clId="{24C1B763-CB28-4D70-A2D3-4E057ACCC435}" dt="2022-12-22T04:36:26.332" v="2546" actId="21"/>
          <ac:spMkLst>
            <pc:docMk/>
            <pc:sldMk cId="3300470115" sldId="816"/>
            <ac:spMk id="3" creationId="{042D9E7B-D1BB-4A59-8D12-11E6C2FA55AC}"/>
          </ac:spMkLst>
        </pc:spChg>
        <pc:spChg chg="add del">
          <ac:chgData name="Gaymare Luna" userId="7a21cff5-3a75-4227-be69-6ea1eac8961b" providerId="ADAL" clId="{24C1B763-CB28-4D70-A2D3-4E057ACCC435}" dt="2022-12-22T04:34:10.916" v="2533" actId="22"/>
          <ac:spMkLst>
            <pc:docMk/>
            <pc:sldMk cId="3300470115" sldId="816"/>
            <ac:spMk id="4" creationId="{9A0D2F87-CC39-1318-AD69-53CAB8CD7811}"/>
          </ac:spMkLst>
        </pc:spChg>
        <pc:spChg chg="del">
          <ac:chgData name="Gaymare Luna" userId="7a21cff5-3a75-4227-be69-6ea1eac8961b" providerId="ADAL" clId="{24C1B763-CB28-4D70-A2D3-4E057ACCC435}" dt="2022-12-22T04:34:08.377" v="2531" actId="478"/>
          <ac:spMkLst>
            <pc:docMk/>
            <pc:sldMk cId="3300470115" sldId="816"/>
            <ac:spMk id="7" creationId="{1244D20F-7B2E-4D28-AC80-04BAA8F23326}"/>
          </ac:spMkLst>
        </pc:spChg>
        <pc:spChg chg="del">
          <ac:chgData name="Gaymare Luna" userId="7a21cff5-3a75-4227-be69-6ea1eac8961b" providerId="ADAL" clId="{24C1B763-CB28-4D70-A2D3-4E057ACCC435}" dt="2022-12-22T04:33:05.948" v="2529" actId="478"/>
          <ac:spMkLst>
            <pc:docMk/>
            <pc:sldMk cId="3300470115" sldId="816"/>
            <ac:spMk id="8" creationId="{DDD9800E-8673-3D1C-ECDE-495B7678DE8D}"/>
          </ac:spMkLst>
        </pc:spChg>
        <pc:graphicFrameChg chg="add mod modGraphic">
          <ac:chgData name="Gaymare Luna" userId="7a21cff5-3a75-4227-be69-6ea1eac8961b" providerId="ADAL" clId="{24C1B763-CB28-4D70-A2D3-4E057ACCC435}" dt="2022-12-22T04:39:18.770" v="2595" actId="207"/>
          <ac:graphicFrameMkLst>
            <pc:docMk/>
            <pc:sldMk cId="3300470115" sldId="816"/>
            <ac:graphicFrameMk id="10" creationId="{B8827295-74B6-F42B-ED21-70482ACA12E2}"/>
          </ac:graphicFrameMkLst>
        </pc:graphicFrameChg>
        <pc:picChg chg="del">
          <ac:chgData name="Gaymare Luna" userId="7a21cff5-3a75-4227-be69-6ea1eac8961b" providerId="ADAL" clId="{24C1B763-CB28-4D70-A2D3-4E057ACCC435}" dt="2022-12-22T04:34:07.728" v="2530" actId="478"/>
          <ac:picMkLst>
            <pc:docMk/>
            <pc:sldMk cId="3300470115" sldId="816"/>
            <ac:picMk id="6" creationId="{E2EBA8AD-4515-4D61-A71B-7F8A73CA62BF}"/>
          </ac:picMkLst>
        </pc:picChg>
        <pc:picChg chg="add mod">
          <ac:chgData name="Gaymare Luna" userId="7a21cff5-3a75-4227-be69-6ea1eac8961b" providerId="ADAL" clId="{24C1B763-CB28-4D70-A2D3-4E057ACCC435}" dt="2022-12-22T04:34:17.457" v="2534"/>
          <ac:picMkLst>
            <pc:docMk/>
            <pc:sldMk cId="3300470115" sldId="816"/>
            <ac:picMk id="9" creationId="{49765010-AB5E-C3F7-52C3-C3FE5016C285}"/>
          </ac:picMkLst>
        </pc:picChg>
      </pc:sldChg>
      <pc:sldChg chg="addSp delSp modSp mod">
        <pc:chgData name="Gaymare Luna" userId="7a21cff5-3a75-4227-be69-6ea1eac8961b" providerId="ADAL" clId="{24C1B763-CB28-4D70-A2D3-4E057ACCC435}" dt="2022-12-22T04:40:16.033" v="2599" actId="207"/>
        <pc:sldMkLst>
          <pc:docMk/>
          <pc:sldMk cId="384546571" sldId="817"/>
        </pc:sldMkLst>
        <pc:spChg chg="del">
          <ac:chgData name="Gaymare Luna" userId="7a21cff5-3a75-4227-be69-6ea1eac8961b" providerId="ADAL" clId="{24C1B763-CB28-4D70-A2D3-4E057ACCC435}" dt="2022-12-22T04:32:50.392" v="2528" actId="478"/>
          <ac:spMkLst>
            <pc:docMk/>
            <pc:sldMk cId="384546571" sldId="817"/>
            <ac:spMk id="2" creationId="{70AB3EF6-BB7D-4D73-9C21-731770A78952}"/>
          </ac:spMkLst>
        </pc:spChg>
        <pc:spChg chg="mod">
          <ac:chgData name="Gaymare Luna" userId="7a21cff5-3a75-4227-be69-6ea1eac8961b" providerId="ADAL" clId="{24C1B763-CB28-4D70-A2D3-4E057ACCC435}" dt="2022-12-22T04:36:15.835" v="2540" actId="21"/>
          <ac:spMkLst>
            <pc:docMk/>
            <pc:sldMk cId="384546571" sldId="817"/>
            <ac:spMk id="3" creationId="{042D9E7B-D1BB-4A59-8D12-11E6C2FA55AC}"/>
          </ac:spMkLst>
        </pc:spChg>
        <pc:spChg chg="del">
          <ac:chgData name="Gaymare Luna" userId="7a21cff5-3a75-4227-be69-6ea1eac8961b" providerId="ADAL" clId="{24C1B763-CB28-4D70-A2D3-4E057ACCC435}" dt="2022-12-22T04:36:04.326" v="2537" actId="478"/>
          <ac:spMkLst>
            <pc:docMk/>
            <pc:sldMk cId="384546571" sldId="817"/>
            <ac:spMk id="7" creationId="{AE762669-CA57-47D1-9B56-94C4EE41DA6E}"/>
          </ac:spMkLst>
        </pc:spChg>
        <pc:graphicFrameChg chg="add mod">
          <ac:chgData name="Gaymare Luna" userId="7a21cff5-3a75-4227-be69-6ea1eac8961b" providerId="ADAL" clId="{24C1B763-CB28-4D70-A2D3-4E057ACCC435}" dt="2022-12-22T04:40:16.033" v="2599" actId="207"/>
          <ac:graphicFrameMkLst>
            <pc:docMk/>
            <pc:sldMk cId="384546571" sldId="817"/>
            <ac:graphicFrameMk id="8" creationId="{622984C3-0872-0528-EE99-172DFBABCCE0}"/>
          </ac:graphicFrameMkLst>
        </pc:graphicFrameChg>
        <pc:picChg chg="add mod">
          <ac:chgData name="Gaymare Luna" userId="7a21cff5-3a75-4227-be69-6ea1eac8961b" providerId="ADAL" clId="{24C1B763-CB28-4D70-A2D3-4E057ACCC435}" dt="2022-12-22T04:36:11.087" v="2539"/>
          <ac:picMkLst>
            <pc:docMk/>
            <pc:sldMk cId="384546571" sldId="817"/>
            <ac:picMk id="4" creationId="{38D01822-5818-89F7-8098-69F02DC761DA}"/>
          </ac:picMkLst>
        </pc:picChg>
        <pc:picChg chg="del">
          <ac:chgData name="Gaymare Luna" userId="7a21cff5-3a75-4227-be69-6ea1eac8961b" providerId="ADAL" clId="{24C1B763-CB28-4D70-A2D3-4E057ACCC435}" dt="2022-12-22T04:36:03.589" v="2536" actId="478"/>
          <ac:picMkLst>
            <pc:docMk/>
            <pc:sldMk cId="384546571" sldId="817"/>
            <ac:picMk id="6" creationId="{DF389B5D-E3A6-49CE-AA44-6DBA56E7F052}"/>
          </ac:picMkLst>
        </pc:picChg>
      </pc:sldChg>
      <pc:sldChg chg="add del">
        <pc:chgData name="Gaymare Luna" userId="7a21cff5-3a75-4227-be69-6ea1eac8961b" providerId="ADAL" clId="{24C1B763-CB28-4D70-A2D3-4E057ACCC435}" dt="2022-12-22T04:38:12.578" v="2562" actId="47"/>
        <pc:sldMkLst>
          <pc:docMk/>
          <pc:sldMk cId="1667854813" sldId="818"/>
        </pc:sldMkLst>
      </pc:sldChg>
      <pc:sldChg chg="delSp modSp mod">
        <pc:chgData name="Gaymare Luna" userId="7a21cff5-3a75-4227-be69-6ea1eac8961b" providerId="ADAL" clId="{24C1B763-CB28-4D70-A2D3-4E057ACCC435}" dt="2022-12-22T04:22:25.338" v="2468" actId="20577"/>
        <pc:sldMkLst>
          <pc:docMk/>
          <pc:sldMk cId="1406880799" sldId="819"/>
        </pc:sldMkLst>
        <pc:spChg chg="mod">
          <ac:chgData name="Gaymare Luna" userId="7a21cff5-3a75-4227-be69-6ea1eac8961b" providerId="ADAL" clId="{24C1B763-CB28-4D70-A2D3-4E057ACCC435}" dt="2022-12-22T04:22:25.338" v="2468" actId="20577"/>
          <ac:spMkLst>
            <pc:docMk/>
            <pc:sldMk cId="1406880799" sldId="819"/>
            <ac:spMk id="3" creationId="{042D9E7B-D1BB-4A59-8D12-11E6C2FA55AC}"/>
          </ac:spMkLst>
        </pc:spChg>
        <pc:spChg chg="del">
          <ac:chgData name="Gaymare Luna" userId="7a21cff5-3a75-4227-be69-6ea1eac8961b" providerId="ADAL" clId="{24C1B763-CB28-4D70-A2D3-4E057ACCC435}" dt="2022-12-22T04:22:21.058" v="2466" actId="478"/>
          <ac:spMkLst>
            <pc:docMk/>
            <pc:sldMk cId="1406880799" sldId="819"/>
            <ac:spMk id="7" creationId="{35A912A3-4126-45D6-E834-3FEDE045B8CD}"/>
          </ac:spMkLst>
        </pc:spChg>
      </pc:sldChg>
      <pc:sldChg chg="delSp modSp mod">
        <pc:chgData name="Gaymare Luna" userId="7a21cff5-3a75-4227-be69-6ea1eac8961b" providerId="ADAL" clId="{24C1B763-CB28-4D70-A2D3-4E057ACCC435}" dt="2022-12-22T04:22:44.410" v="2473" actId="403"/>
        <pc:sldMkLst>
          <pc:docMk/>
          <pc:sldMk cId="2100758981" sldId="820"/>
        </pc:sldMkLst>
        <pc:spChg chg="del">
          <ac:chgData name="Gaymare Luna" userId="7a21cff5-3a75-4227-be69-6ea1eac8961b" providerId="ADAL" clId="{24C1B763-CB28-4D70-A2D3-4E057ACCC435}" dt="2022-12-22T04:22:40.487" v="2472" actId="478"/>
          <ac:spMkLst>
            <pc:docMk/>
            <pc:sldMk cId="2100758981" sldId="820"/>
            <ac:spMk id="2" creationId="{70AB3EF6-BB7D-4D73-9C21-731770A78952}"/>
          </ac:spMkLst>
        </pc:spChg>
        <pc:spChg chg="mod">
          <ac:chgData name="Gaymare Luna" userId="7a21cff5-3a75-4227-be69-6ea1eac8961b" providerId="ADAL" clId="{24C1B763-CB28-4D70-A2D3-4E057ACCC435}" dt="2022-12-22T04:22:33.661" v="2470" actId="20577"/>
          <ac:spMkLst>
            <pc:docMk/>
            <pc:sldMk cId="2100758981" sldId="820"/>
            <ac:spMk id="3" creationId="{042D9E7B-D1BB-4A59-8D12-11E6C2FA55AC}"/>
          </ac:spMkLst>
        </pc:spChg>
        <pc:graphicFrameChg chg="mod modGraphic">
          <ac:chgData name="Gaymare Luna" userId="7a21cff5-3a75-4227-be69-6ea1eac8961b" providerId="ADAL" clId="{24C1B763-CB28-4D70-A2D3-4E057ACCC435}" dt="2022-12-22T04:22:44.410" v="2473" actId="403"/>
          <ac:graphicFrameMkLst>
            <pc:docMk/>
            <pc:sldMk cId="2100758981" sldId="820"/>
            <ac:graphicFrameMk id="6" creationId="{D5364361-56A8-4840-B45B-34E2EF8D2D16}"/>
          </ac:graphicFrameMkLst>
        </pc:graphicFrameChg>
      </pc:sldChg>
      <pc:sldChg chg="delSp modSp mod">
        <pc:chgData name="Gaymare Luna" userId="7a21cff5-3a75-4227-be69-6ea1eac8961b" providerId="ADAL" clId="{24C1B763-CB28-4D70-A2D3-4E057ACCC435}" dt="2022-12-22T04:27:05.939" v="2488" actId="14826"/>
        <pc:sldMkLst>
          <pc:docMk/>
          <pc:sldMk cId="3510831586" sldId="821"/>
        </pc:sldMkLst>
        <pc:spChg chg="del">
          <ac:chgData name="Gaymare Luna" userId="7a21cff5-3a75-4227-be69-6ea1eac8961b" providerId="ADAL" clId="{24C1B763-CB28-4D70-A2D3-4E057ACCC435}" dt="2022-12-22T04:25:52.957" v="2474" actId="478"/>
          <ac:spMkLst>
            <pc:docMk/>
            <pc:sldMk cId="3510831586" sldId="821"/>
            <ac:spMk id="2" creationId="{70AB3EF6-BB7D-4D73-9C21-731770A78952}"/>
          </ac:spMkLst>
        </pc:spChg>
        <pc:spChg chg="mod">
          <ac:chgData name="Gaymare Luna" userId="7a21cff5-3a75-4227-be69-6ea1eac8961b" providerId="ADAL" clId="{24C1B763-CB28-4D70-A2D3-4E057ACCC435}" dt="2022-12-22T04:26:10.082" v="2487" actId="14100"/>
          <ac:spMkLst>
            <pc:docMk/>
            <pc:sldMk cId="3510831586" sldId="821"/>
            <ac:spMk id="3" creationId="{042D9E7B-D1BB-4A59-8D12-11E6C2FA55AC}"/>
          </ac:spMkLst>
        </pc:spChg>
        <pc:picChg chg="mod">
          <ac:chgData name="Gaymare Luna" userId="7a21cff5-3a75-4227-be69-6ea1eac8961b" providerId="ADAL" clId="{24C1B763-CB28-4D70-A2D3-4E057ACCC435}" dt="2022-12-22T04:27:05.939" v="2488" actId="14826"/>
          <ac:picMkLst>
            <pc:docMk/>
            <pc:sldMk cId="3510831586" sldId="821"/>
            <ac:picMk id="7" creationId="{006F32B6-399C-4AED-8FA8-6329BB9CD836}"/>
          </ac:picMkLst>
        </pc:picChg>
      </pc:sldChg>
      <pc:sldChg chg="addSp delSp modSp mod">
        <pc:chgData name="Gaymare Luna" userId="7a21cff5-3a75-4227-be69-6ea1eac8961b" providerId="ADAL" clId="{24C1B763-CB28-4D70-A2D3-4E057ACCC435}" dt="2022-12-22T04:29:05.425" v="2496" actId="20577"/>
        <pc:sldMkLst>
          <pc:docMk/>
          <pc:sldMk cId="2406242819" sldId="822"/>
        </pc:sldMkLst>
        <pc:spChg chg="del">
          <ac:chgData name="Gaymare Luna" userId="7a21cff5-3a75-4227-be69-6ea1eac8961b" providerId="ADAL" clId="{24C1B763-CB28-4D70-A2D3-4E057ACCC435}" dt="2022-12-22T04:28:43.918" v="2489" actId="478"/>
          <ac:spMkLst>
            <pc:docMk/>
            <pc:sldMk cId="2406242819" sldId="822"/>
            <ac:spMk id="2" creationId="{70AB3EF6-BB7D-4D73-9C21-731770A78952}"/>
          </ac:spMkLst>
        </pc:spChg>
        <pc:spChg chg="mod">
          <ac:chgData name="Gaymare Luna" userId="7a21cff5-3a75-4227-be69-6ea1eac8961b" providerId="ADAL" clId="{24C1B763-CB28-4D70-A2D3-4E057ACCC435}" dt="2022-12-22T04:29:05.425" v="2496" actId="20577"/>
          <ac:spMkLst>
            <pc:docMk/>
            <pc:sldMk cId="2406242819" sldId="822"/>
            <ac:spMk id="3" creationId="{042D9E7B-D1BB-4A59-8D12-11E6C2FA55AC}"/>
          </ac:spMkLst>
        </pc:spChg>
        <pc:picChg chg="add mod">
          <ac:chgData name="Gaymare Luna" userId="7a21cff5-3a75-4227-be69-6ea1eac8961b" providerId="ADAL" clId="{24C1B763-CB28-4D70-A2D3-4E057ACCC435}" dt="2022-12-22T04:28:52.204" v="2491"/>
          <ac:picMkLst>
            <pc:docMk/>
            <pc:sldMk cId="2406242819" sldId="822"/>
            <ac:picMk id="4" creationId="{B9615986-C6EE-6B6F-76C9-86889EE940E3}"/>
          </ac:picMkLst>
        </pc:picChg>
        <pc:picChg chg="del">
          <ac:chgData name="Gaymare Luna" userId="7a21cff5-3a75-4227-be69-6ea1eac8961b" providerId="ADAL" clId="{24C1B763-CB28-4D70-A2D3-4E057ACCC435}" dt="2022-12-22T04:28:44.730" v="2490" actId="478"/>
          <ac:picMkLst>
            <pc:docMk/>
            <pc:sldMk cId="2406242819" sldId="822"/>
            <ac:picMk id="7" creationId="{006F32B6-399C-4AED-8FA8-6329BB9CD836}"/>
          </ac:picMkLst>
        </pc:picChg>
      </pc:sldChg>
      <pc:sldChg chg="delSp modSp mod">
        <pc:chgData name="Gaymare Luna" userId="7a21cff5-3a75-4227-be69-6ea1eac8961b" providerId="ADAL" clId="{24C1B763-CB28-4D70-A2D3-4E057ACCC435}" dt="2022-12-22T04:32:32.250" v="2527" actId="14100"/>
        <pc:sldMkLst>
          <pc:docMk/>
          <pc:sldMk cId="3715911386" sldId="823"/>
        </pc:sldMkLst>
        <pc:spChg chg="del">
          <ac:chgData name="Gaymare Luna" userId="7a21cff5-3a75-4227-be69-6ea1eac8961b" providerId="ADAL" clId="{24C1B763-CB28-4D70-A2D3-4E057ACCC435}" dt="2022-12-22T04:29:51.964" v="2498" actId="478"/>
          <ac:spMkLst>
            <pc:docMk/>
            <pc:sldMk cId="3715911386" sldId="823"/>
            <ac:spMk id="2" creationId="{70AB3EF6-BB7D-4D73-9C21-731770A78952}"/>
          </ac:spMkLst>
        </pc:spChg>
        <pc:spChg chg="mod">
          <ac:chgData name="Gaymare Luna" userId="7a21cff5-3a75-4227-be69-6ea1eac8961b" providerId="ADAL" clId="{24C1B763-CB28-4D70-A2D3-4E057ACCC435}" dt="2022-12-22T04:32:32.250" v="2527" actId="14100"/>
          <ac:spMkLst>
            <pc:docMk/>
            <pc:sldMk cId="3715911386" sldId="823"/>
            <ac:spMk id="3" creationId="{042D9E7B-D1BB-4A59-8D12-11E6C2FA55AC}"/>
          </ac:spMkLst>
        </pc:spChg>
        <pc:picChg chg="mod">
          <ac:chgData name="Gaymare Luna" userId="7a21cff5-3a75-4227-be69-6ea1eac8961b" providerId="ADAL" clId="{24C1B763-CB28-4D70-A2D3-4E057ACCC435}" dt="2022-12-22T04:29:50.008" v="2497" actId="14826"/>
          <ac:picMkLst>
            <pc:docMk/>
            <pc:sldMk cId="3715911386" sldId="823"/>
            <ac:picMk id="7" creationId="{006F32B6-399C-4AED-8FA8-6329BB9CD836}"/>
          </ac:picMkLst>
        </pc:picChg>
      </pc:sldChg>
      <pc:sldChg chg="addSp delSp modSp mod">
        <pc:chgData name="Gaymare Luna" userId="7a21cff5-3a75-4227-be69-6ea1eac8961b" providerId="ADAL" clId="{24C1B763-CB28-4D70-A2D3-4E057ACCC435}" dt="2022-12-22T04:31:42.336" v="2521" actId="1036"/>
        <pc:sldMkLst>
          <pc:docMk/>
          <pc:sldMk cId="907680665" sldId="824"/>
        </pc:sldMkLst>
        <pc:spChg chg="del">
          <ac:chgData name="Gaymare Luna" userId="7a21cff5-3a75-4227-be69-6ea1eac8961b" providerId="ADAL" clId="{24C1B763-CB28-4D70-A2D3-4E057ACCC435}" dt="2022-12-22T04:30:01.032" v="2501" actId="478"/>
          <ac:spMkLst>
            <pc:docMk/>
            <pc:sldMk cId="907680665" sldId="824"/>
            <ac:spMk id="2" creationId="{70AB3EF6-BB7D-4D73-9C21-731770A78952}"/>
          </ac:spMkLst>
        </pc:spChg>
        <pc:spChg chg="mod">
          <ac:chgData name="Gaymare Luna" userId="7a21cff5-3a75-4227-be69-6ea1eac8961b" providerId="ADAL" clId="{24C1B763-CB28-4D70-A2D3-4E057ACCC435}" dt="2022-12-22T04:30:23.176" v="2507" actId="20577"/>
          <ac:spMkLst>
            <pc:docMk/>
            <pc:sldMk cId="907680665" sldId="824"/>
            <ac:spMk id="3" creationId="{042D9E7B-D1BB-4A59-8D12-11E6C2FA55AC}"/>
          </ac:spMkLst>
        </pc:spChg>
        <pc:spChg chg="add del">
          <ac:chgData name="Gaymare Luna" userId="7a21cff5-3a75-4227-be69-6ea1eac8961b" providerId="ADAL" clId="{24C1B763-CB28-4D70-A2D3-4E057ACCC435}" dt="2022-12-22T04:30:13.692" v="2503" actId="478"/>
          <ac:spMkLst>
            <pc:docMk/>
            <pc:sldMk cId="907680665" sldId="824"/>
            <ac:spMk id="8" creationId="{5B437484-93DD-424B-9C0D-883B58B9730D}"/>
          </ac:spMkLst>
        </pc:spChg>
        <pc:graphicFrameChg chg="add mod modGraphic">
          <ac:chgData name="Gaymare Luna" userId="7a21cff5-3a75-4227-be69-6ea1eac8961b" providerId="ADAL" clId="{24C1B763-CB28-4D70-A2D3-4E057ACCC435}" dt="2022-12-22T04:31:42.336" v="2521" actId="1036"/>
          <ac:graphicFrameMkLst>
            <pc:docMk/>
            <pc:sldMk cId="907680665" sldId="824"/>
            <ac:graphicFrameMk id="6" creationId="{5CC5BBE5-8363-2645-6DD0-7F67CB528AC1}"/>
          </ac:graphicFrameMkLst>
        </pc:graphicFrameChg>
        <pc:picChg chg="add mod">
          <ac:chgData name="Gaymare Luna" userId="7a21cff5-3a75-4227-be69-6ea1eac8961b" providerId="ADAL" clId="{24C1B763-CB28-4D70-A2D3-4E057ACCC435}" dt="2022-12-22T04:30:14.576" v="2504"/>
          <ac:picMkLst>
            <pc:docMk/>
            <pc:sldMk cId="907680665" sldId="824"/>
            <ac:picMk id="4" creationId="{964293EE-D029-7736-C239-C092F0E9EC26}"/>
          </ac:picMkLst>
        </pc:picChg>
        <pc:picChg chg="del">
          <ac:chgData name="Gaymare Luna" userId="7a21cff5-3a75-4227-be69-6ea1eac8961b" providerId="ADAL" clId="{24C1B763-CB28-4D70-A2D3-4E057ACCC435}" dt="2022-12-22T04:30:13.016" v="2502" actId="478"/>
          <ac:picMkLst>
            <pc:docMk/>
            <pc:sldMk cId="907680665" sldId="824"/>
            <ac:picMk id="7" creationId="{006F32B6-399C-4AED-8FA8-6329BB9CD836}"/>
          </ac:picMkLst>
        </pc:picChg>
      </pc:sldChg>
      <pc:sldChg chg="addSp delSp modSp mod">
        <pc:chgData name="Gaymare Luna" userId="7a21cff5-3a75-4227-be69-6ea1eac8961b" providerId="ADAL" clId="{24C1B763-CB28-4D70-A2D3-4E057ACCC435}" dt="2022-12-22T04:32:24.368" v="2526" actId="14100"/>
        <pc:sldMkLst>
          <pc:docMk/>
          <pc:sldMk cId="3174275733" sldId="825"/>
        </pc:sldMkLst>
        <pc:spChg chg="del">
          <ac:chgData name="Gaymare Luna" userId="7a21cff5-3a75-4227-be69-6ea1eac8961b" providerId="ADAL" clId="{24C1B763-CB28-4D70-A2D3-4E057ACCC435}" dt="2022-12-22T04:31:51.396" v="2524" actId="478"/>
          <ac:spMkLst>
            <pc:docMk/>
            <pc:sldMk cId="3174275733" sldId="825"/>
            <ac:spMk id="2" creationId="{70AB3EF6-BB7D-4D73-9C21-731770A78952}"/>
          </ac:spMkLst>
        </pc:spChg>
        <pc:spChg chg="mod">
          <ac:chgData name="Gaymare Luna" userId="7a21cff5-3a75-4227-be69-6ea1eac8961b" providerId="ADAL" clId="{24C1B763-CB28-4D70-A2D3-4E057ACCC435}" dt="2022-12-22T04:32:24.368" v="2526" actId="14100"/>
          <ac:spMkLst>
            <pc:docMk/>
            <pc:sldMk cId="3174275733" sldId="825"/>
            <ac:spMk id="3" creationId="{042D9E7B-D1BB-4A59-8D12-11E6C2FA55AC}"/>
          </ac:spMkLst>
        </pc:spChg>
        <pc:spChg chg="add del">
          <ac:chgData name="Gaymare Luna" userId="7a21cff5-3a75-4227-be69-6ea1eac8961b" providerId="ADAL" clId="{24C1B763-CB28-4D70-A2D3-4E057ACCC435}" dt="2022-12-22T04:31:49.614" v="2523" actId="478"/>
          <ac:spMkLst>
            <pc:docMk/>
            <pc:sldMk cId="3174275733" sldId="825"/>
            <ac:spMk id="8" creationId="{5B437484-93DD-424B-9C0D-883B58B9730D}"/>
          </ac:spMkLst>
        </pc:spChg>
        <pc:picChg chg="mod">
          <ac:chgData name="Gaymare Luna" userId="7a21cff5-3a75-4227-be69-6ea1eac8961b" providerId="ADAL" clId="{24C1B763-CB28-4D70-A2D3-4E057ACCC435}" dt="2022-12-22T04:32:09.872" v="2525" actId="14826"/>
          <ac:picMkLst>
            <pc:docMk/>
            <pc:sldMk cId="3174275733" sldId="825"/>
            <ac:picMk id="7" creationId="{006F32B6-399C-4AED-8FA8-6329BB9CD836}"/>
          </ac:picMkLst>
        </pc:picChg>
      </pc:sldChg>
      <pc:sldChg chg="delSp modSp mod">
        <pc:chgData name="Gaymare Luna" userId="7a21cff5-3a75-4227-be69-6ea1eac8961b" providerId="ADAL" clId="{24C1B763-CB28-4D70-A2D3-4E057ACCC435}" dt="2022-12-22T04:42:40.006" v="2604" actId="18131"/>
        <pc:sldMkLst>
          <pc:docMk/>
          <pc:sldMk cId="3833914574" sldId="826"/>
        </pc:sldMkLst>
        <pc:spChg chg="del">
          <ac:chgData name="Gaymare Luna" userId="7a21cff5-3a75-4227-be69-6ea1eac8961b" providerId="ADAL" clId="{24C1B763-CB28-4D70-A2D3-4E057ACCC435}" dt="2022-12-22T04:40:30.425" v="2601" actId="478"/>
          <ac:spMkLst>
            <pc:docMk/>
            <pc:sldMk cId="3833914574" sldId="826"/>
            <ac:spMk id="2" creationId="{70AB3EF6-BB7D-4D73-9C21-731770A78952}"/>
          </ac:spMkLst>
        </pc:spChg>
        <pc:spChg chg="mod">
          <ac:chgData name="Gaymare Luna" userId="7a21cff5-3a75-4227-be69-6ea1eac8961b" providerId="ADAL" clId="{24C1B763-CB28-4D70-A2D3-4E057ACCC435}" dt="2022-12-22T04:40:42.972" v="2602" actId="14100"/>
          <ac:spMkLst>
            <pc:docMk/>
            <pc:sldMk cId="3833914574" sldId="826"/>
            <ac:spMk id="3" creationId="{042D9E7B-D1BB-4A59-8D12-11E6C2FA55AC}"/>
          </ac:spMkLst>
        </pc:spChg>
        <pc:picChg chg="mod modCrop">
          <ac:chgData name="Gaymare Luna" userId="7a21cff5-3a75-4227-be69-6ea1eac8961b" providerId="ADAL" clId="{24C1B763-CB28-4D70-A2D3-4E057ACCC435}" dt="2022-12-22T04:42:40.006" v="2604" actId="18131"/>
          <ac:picMkLst>
            <pc:docMk/>
            <pc:sldMk cId="3833914574" sldId="826"/>
            <ac:picMk id="6" creationId="{24598A76-4E4D-49A8-86CC-0E3C977F3126}"/>
          </ac:picMkLst>
        </pc:picChg>
      </pc:sldChg>
      <pc:sldChg chg="addSp delSp modSp mod">
        <pc:chgData name="Gaymare Luna" userId="7a21cff5-3a75-4227-be69-6ea1eac8961b" providerId="ADAL" clId="{24C1B763-CB28-4D70-A2D3-4E057ACCC435}" dt="2022-12-22T04:43:21.397" v="2610"/>
        <pc:sldMkLst>
          <pc:docMk/>
          <pc:sldMk cId="731682161" sldId="827"/>
        </pc:sldMkLst>
        <pc:spChg chg="del">
          <ac:chgData name="Gaymare Luna" userId="7a21cff5-3a75-4227-be69-6ea1eac8961b" providerId="ADAL" clId="{24C1B763-CB28-4D70-A2D3-4E057ACCC435}" dt="2022-12-22T04:42:47.526" v="2605" actId="478"/>
          <ac:spMkLst>
            <pc:docMk/>
            <pc:sldMk cId="731682161" sldId="827"/>
            <ac:spMk id="2" creationId="{70AB3EF6-BB7D-4D73-9C21-731770A78952}"/>
          </ac:spMkLst>
        </pc:spChg>
        <pc:spChg chg="mod">
          <ac:chgData name="Gaymare Luna" userId="7a21cff5-3a75-4227-be69-6ea1eac8961b" providerId="ADAL" clId="{24C1B763-CB28-4D70-A2D3-4E057ACCC435}" dt="2022-12-22T04:43:17.724" v="2609" actId="14100"/>
          <ac:spMkLst>
            <pc:docMk/>
            <pc:sldMk cId="731682161" sldId="827"/>
            <ac:spMk id="3" creationId="{042D9E7B-D1BB-4A59-8D12-11E6C2FA55AC}"/>
          </ac:spMkLst>
        </pc:spChg>
        <pc:spChg chg="del">
          <ac:chgData name="Gaymare Luna" userId="7a21cff5-3a75-4227-be69-6ea1eac8961b" providerId="ADAL" clId="{24C1B763-CB28-4D70-A2D3-4E057ACCC435}" dt="2022-12-22T04:42:54.020" v="2606" actId="478"/>
          <ac:spMkLst>
            <pc:docMk/>
            <pc:sldMk cId="731682161" sldId="827"/>
            <ac:spMk id="7" creationId="{78D23057-8613-451F-A0BB-38319E49029F}"/>
          </ac:spMkLst>
        </pc:spChg>
        <pc:picChg chg="add mod">
          <ac:chgData name="Gaymare Luna" userId="7a21cff5-3a75-4227-be69-6ea1eac8961b" providerId="ADAL" clId="{24C1B763-CB28-4D70-A2D3-4E057ACCC435}" dt="2022-12-22T04:43:21.397" v="2610"/>
          <ac:picMkLst>
            <pc:docMk/>
            <pc:sldMk cId="731682161" sldId="827"/>
            <ac:picMk id="4" creationId="{9C522AE9-0FF5-7A97-2E09-AB923B79F157}"/>
          </ac:picMkLst>
        </pc:picChg>
        <pc:picChg chg="del">
          <ac:chgData name="Gaymare Luna" userId="7a21cff5-3a75-4227-be69-6ea1eac8961b" providerId="ADAL" clId="{24C1B763-CB28-4D70-A2D3-4E057ACCC435}" dt="2022-12-22T04:42:55.576" v="2607" actId="478"/>
          <ac:picMkLst>
            <pc:docMk/>
            <pc:sldMk cId="731682161" sldId="827"/>
            <ac:picMk id="6" creationId="{9333BCEF-4571-45D5-9C75-3B52D14293B0}"/>
          </ac:picMkLst>
        </pc:picChg>
      </pc:sldChg>
      <pc:sldChg chg="delSp modSp mod">
        <pc:chgData name="Gaymare Luna" userId="7a21cff5-3a75-4227-be69-6ea1eac8961b" providerId="ADAL" clId="{24C1B763-CB28-4D70-A2D3-4E057ACCC435}" dt="2022-12-22T04:44:43.708" v="2618" actId="14100"/>
        <pc:sldMkLst>
          <pc:docMk/>
          <pc:sldMk cId="3363812424" sldId="828"/>
        </pc:sldMkLst>
        <pc:spChg chg="del">
          <ac:chgData name="Gaymare Luna" userId="7a21cff5-3a75-4227-be69-6ea1eac8961b" providerId="ADAL" clId="{24C1B763-CB28-4D70-A2D3-4E057ACCC435}" dt="2022-12-22T04:43:26.820" v="2611" actId="478"/>
          <ac:spMkLst>
            <pc:docMk/>
            <pc:sldMk cId="3363812424" sldId="828"/>
            <ac:spMk id="2" creationId="{70AB3EF6-BB7D-4D73-9C21-731770A78952}"/>
          </ac:spMkLst>
        </pc:spChg>
        <pc:spChg chg="mod">
          <ac:chgData name="Gaymare Luna" userId="7a21cff5-3a75-4227-be69-6ea1eac8961b" providerId="ADAL" clId="{24C1B763-CB28-4D70-A2D3-4E057ACCC435}" dt="2022-12-22T04:44:43.708" v="2618" actId="14100"/>
          <ac:spMkLst>
            <pc:docMk/>
            <pc:sldMk cId="3363812424" sldId="828"/>
            <ac:spMk id="3" creationId="{042D9E7B-D1BB-4A59-8D12-11E6C2FA55AC}"/>
          </ac:spMkLst>
        </pc:spChg>
        <pc:picChg chg="mod modCrop">
          <ac:chgData name="Gaymare Luna" userId="7a21cff5-3a75-4227-be69-6ea1eac8961b" providerId="ADAL" clId="{24C1B763-CB28-4D70-A2D3-4E057ACCC435}" dt="2022-12-22T04:44:32.201" v="2617" actId="18131"/>
          <ac:picMkLst>
            <pc:docMk/>
            <pc:sldMk cId="3363812424" sldId="828"/>
            <ac:picMk id="6" creationId="{35FB2358-6EE8-4BF7-9A80-1ACE9A47E468}"/>
          </ac:picMkLst>
        </pc:picChg>
      </pc:sldChg>
      <pc:sldChg chg="delSp modSp mod">
        <pc:chgData name="Gaymare Luna" userId="7a21cff5-3a75-4227-be69-6ea1eac8961b" providerId="ADAL" clId="{24C1B763-CB28-4D70-A2D3-4E057ACCC435}" dt="2022-12-22T04:46:17.158" v="2636" actId="14100"/>
        <pc:sldMkLst>
          <pc:docMk/>
          <pc:sldMk cId="3698970721" sldId="829"/>
        </pc:sldMkLst>
        <pc:spChg chg="del">
          <ac:chgData name="Gaymare Luna" userId="7a21cff5-3a75-4227-be69-6ea1eac8961b" providerId="ADAL" clId="{24C1B763-CB28-4D70-A2D3-4E057ACCC435}" dt="2022-12-22T04:45:26.366" v="2630" actId="478"/>
          <ac:spMkLst>
            <pc:docMk/>
            <pc:sldMk cId="3698970721" sldId="829"/>
            <ac:spMk id="2" creationId="{70AB3EF6-BB7D-4D73-9C21-731770A78952}"/>
          </ac:spMkLst>
        </pc:spChg>
        <pc:graphicFrameChg chg="mod modGraphic">
          <ac:chgData name="Gaymare Luna" userId="7a21cff5-3a75-4227-be69-6ea1eac8961b" providerId="ADAL" clId="{24C1B763-CB28-4D70-A2D3-4E057ACCC435}" dt="2022-12-22T04:46:17.158" v="2636" actId="14100"/>
          <ac:graphicFrameMkLst>
            <pc:docMk/>
            <pc:sldMk cId="3698970721" sldId="829"/>
            <ac:graphicFrameMk id="6" creationId="{557FCFA5-1E7F-4BC7-AB4F-06628685953A}"/>
          </ac:graphicFrameMkLst>
        </pc:graphicFrameChg>
      </pc:sldChg>
      <pc:sldChg chg="delSp modSp mod">
        <pc:chgData name="Gaymare Luna" userId="7a21cff5-3a75-4227-be69-6ea1eac8961b" providerId="ADAL" clId="{24C1B763-CB28-4D70-A2D3-4E057ACCC435}" dt="2022-12-22T04:47:11.428" v="2648" actId="14100"/>
        <pc:sldMkLst>
          <pc:docMk/>
          <pc:sldMk cId="3693130032" sldId="830"/>
        </pc:sldMkLst>
        <pc:spChg chg="del">
          <ac:chgData name="Gaymare Luna" userId="7a21cff5-3a75-4227-be69-6ea1eac8961b" providerId="ADAL" clId="{24C1B763-CB28-4D70-A2D3-4E057ACCC435}" dt="2022-12-22T04:46:21.851" v="2637" actId="478"/>
          <ac:spMkLst>
            <pc:docMk/>
            <pc:sldMk cId="3693130032" sldId="830"/>
            <ac:spMk id="2" creationId="{70AB3EF6-BB7D-4D73-9C21-731770A78952}"/>
          </ac:spMkLst>
        </pc:spChg>
        <pc:graphicFrameChg chg="mod modGraphic">
          <ac:chgData name="Gaymare Luna" userId="7a21cff5-3a75-4227-be69-6ea1eac8961b" providerId="ADAL" clId="{24C1B763-CB28-4D70-A2D3-4E057ACCC435}" dt="2022-12-22T04:47:11.428" v="2648" actId="14100"/>
          <ac:graphicFrameMkLst>
            <pc:docMk/>
            <pc:sldMk cId="3693130032" sldId="830"/>
            <ac:graphicFrameMk id="7" creationId="{EF6777E5-A950-433E-B43F-4FC9D2FBDE34}"/>
          </ac:graphicFrameMkLst>
        </pc:graphicFrameChg>
      </pc:sldChg>
      <pc:sldChg chg="modSp mod">
        <pc:chgData name="Gaymare Luna" userId="7a21cff5-3a75-4227-be69-6ea1eac8961b" providerId="ADAL" clId="{24C1B763-CB28-4D70-A2D3-4E057ACCC435}" dt="2022-12-22T04:48:43.309" v="2654" actId="14826"/>
        <pc:sldMkLst>
          <pc:docMk/>
          <pc:sldMk cId="2607162059" sldId="831"/>
        </pc:sldMkLst>
        <pc:spChg chg="mod">
          <ac:chgData name="Gaymare Luna" userId="7a21cff5-3a75-4227-be69-6ea1eac8961b" providerId="ADAL" clId="{24C1B763-CB28-4D70-A2D3-4E057ACCC435}" dt="2022-12-22T04:47:25.461" v="2651" actId="465"/>
          <ac:spMkLst>
            <pc:docMk/>
            <pc:sldMk cId="2607162059" sldId="831"/>
            <ac:spMk id="2" creationId="{0631258E-42A2-4A96-A264-9BF3D41554F8}"/>
          </ac:spMkLst>
        </pc:spChg>
        <pc:picChg chg="mod">
          <ac:chgData name="Gaymare Luna" userId="7a21cff5-3a75-4227-be69-6ea1eac8961b" providerId="ADAL" clId="{24C1B763-CB28-4D70-A2D3-4E057ACCC435}" dt="2022-12-22T04:48:43.309" v="2654" actId="14826"/>
          <ac:picMkLst>
            <pc:docMk/>
            <pc:sldMk cId="2607162059" sldId="831"/>
            <ac:picMk id="5" creationId="{621BB12B-0222-4B1F-B9A5-7432D56803D0}"/>
          </ac:picMkLst>
        </pc:picChg>
      </pc:sldChg>
      <pc:sldChg chg="addSp delSp modSp add mod">
        <pc:chgData name="Gaymare Luna" userId="7a21cff5-3a75-4227-be69-6ea1eac8961b" providerId="ADAL" clId="{24C1B763-CB28-4D70-A2D3-4E057ACCC435}" dt="2022-12-22T01:46:47.659" v="647" actId="478"/>
        <pc:sldMkLst>
          <pc:docMk/>
          <pc:sldMk cId="1624531107" sldId="832"/>
        </pc:sldMkLst>
        <pc:graphicFrameChg chg="add del mod">
          <ac:chgData name="Gaymare Luna" userId="7a21cff5-3a75-4227-be69-6ea1eac8961b" providerId="ADAL" clId="{24C1B763-CB28-4D70-A2D3-4E057ACCC435}" dt="2022-12-22T01:46:47.659" v="647" actId="478"/>
          <ac:graphicFrameMkLst>
            <pc:docMk/>
            <pc:sldMk cId="1624531107" sldId="832"/>
            <ac:graphicFrameMk id="3" creationId="{00CD898C-4DB3-7A5F-2CC0-AAF0837E56F7}"/>
          </ac:graphicFrameMkLst>
        </pc:graphicFrameChg>
        <pc:graphicFrameChg chg="mod">
          <ac:chgData name="Gaymare Luna" userId="7a21cff5-3a75-4227-be69-6ea1eac8961b" providerId="ADAL" clId="{24C1B763-CB28-4D70-A2D3-4E057ACCC435}" dt="2022-12-22T01:46:41.919" v="630" actId="14100"/>
          <ac:graphicFrameMkLst>
            <pc:docMk/>
            <pc:sldMk cId="1624531107" sldId="832"/>
            <ac:graphicFrameMk id="6" creationId="{373AF2EE-ED73-01DA-796F-9434B6F5313C}"/>
          </ac:graphicFrameMkLst>
        </pc:graphicFrameChg>
      </pc:sldChg>
      <pc:sldChg chg="addSp delSp modSp add mod">
        <pc:chgData name="Gaymare Luna" userId="7a21cff5-3a75-4227-be69-6ea1eac8961b" providerId="ADAL" clId="{24C1B763-CB28-4D70-A2D3-4E057ACCC435}" dt="2022-12-22T01:48:48.258" v="722" actId="478"/>
        <pc:sldMkLst>
          <pc:docMk/>
          <pc:sldMk cId="1825791973" sldId="833"/>
        </pc:sldMkLst>
        <pc:graphicFrameChg chg="add del mod">
          <ac:chgData name="Gaymare Luna" userId="7a21cff5-3a75-4227-be69-6ea1eac8961b" providerId="ADAL" clId="{24C1B763-CB28-4D70-A2D3-4E057ACCC435}" dt="2022-12-22T01:48:03" v="700" actId="478"/>
          <ac:graphicFrameMkLst>
            <pc:docMk/>
            <pc:sldMk cId="1825791973" sldId="833"/>
            <ac:graphicFrameMk id="3" creationId="{DE0D76F5-DBE3-EF04-7F52-79ACB3FFD279}"/>
          </ac:graphicFrameMkLst>
        </pc:graphicFrameChg>
        <pc:graphicFrameChg chg="mod">
          <ac:chgData name="Gaymare Luna" userId="7a21cff5-3a75-4227-be69-6ea1eac8961b" providerId="ADAL" clId="{24C1B763-CB28-4D70-A2D3-4E057ACCC435}" dt="2022-12-22T01:48:45.066" v="721" actId="1036"/>
          <ac:graphicFrameMkLst>
            <pc:docMk/>
            <pc:sldMk cId="1825791973" sldId="833"/>
            <ac:graphicFrameMk id="6" creationId="{373AF2EE-ED73-01DA-796F-9434B6F5313C}"/>
          </ac:graphicFrameMkLst>
        </pc:graphicFrameChg>
        <pc:graphicFrameChg chg="add del mod">
          <ac:chgData name="Gaymare Luna" userId="7a21cff5-3a75-4227-be69-6ea1eac8961b" providerId="ADAL" clId="{24C1B763-CB28-4D70-A2D3-4E057ACCC435}" dt="2022-12-22T01:48:48.258" v="722" actId="478"/>
          <ac:graphicFrameMkLst>
            <pc:docMk/>
            <pc:sldMk cId="1825791973" sldId="833"/>
            <ac:graphicFrameMk id="7" creationId="{F95F4037-3636-6118-433E-0B5417100DE8}"/>
          </ac:graphicFrameMkLst>
        </pc:graphicFrameChg>
      </pc:sldChg>
      <pc:sldChg chg="modSp add del">
        <pc:chgData name="Gaymare Luna" userId="7a21cff5-3a75-4227-be69-6ea1eac8961b" providerId="ADAL" clId="{24C1B763-CB28-4D70-A2D3-4E057ACCC435}" dt="2022-12-22T01:49:24.856" v="723" actId="47"/>
        <pc:sldMkLst>
          <pc:docMk/>
          <pc:sldMk cId="2618566299" sldId="834"/>
        </pc:sldMkLst>
        <pc:graphicFrameChg chg="mod">
          <ac:chgData name="Gaymare Luna" userId="7a21cff5-3a75-4227-be69-6ea1eac8961b" providerId="ADAL" clId="{24C1B763-CB28-4D70-A2D3-4E057ACCC435}" dt="2022-12-22T01:47:25.116" v="649" actId="207"/>
          <ac:graphicFrameMkLst>
            <pc:docMk/>
            <pc:sldMk cId="2618566299" sldId="834"/>
            <ac:graphicFrameMk id="6" creationId="{373AF2EE-ED73-01DA-796F-9434B6F5313C}"/>
          </ac:graphicFrameMkLst>
        </pc:graphicFrameChg>
      </pc:sldChg>
      <pc:sldChg chg="addSp delSp modSp add mod">
        <pc:chgData name="Gaymare Luna" userId="7a21cff5-3a75-4227-be69-6ea1eac8961b" providerId="ADAL" clId="{24C1B763-CB28-4D70-A2D3-4E057ACCC435}" dt="2022-12-22T02:58:36.525" v="1609" actId="14100"/>
        <pc:sldMkLst>
          <pc:docMk/>
          <pc:sldMk cId="3027864353" sldId="834"/>
        </pc:sldMkLst>
        <pc:spChg chg="mod">
          <ac:chgData name="Gaymare Luna" userId="7a21cff5-3a75-4227-be69-6ea1eac8961b" providerId="ADAL" clId="{24C1B763-CB28-4D70-A2D3-4E057ACCC435}" dt="2022-12-22T02:55:50.836" v="1553" actId="20577"/>
          <ac:spMkLst>
            <pc:docMk/>
            <pc:sldMk cId="3027864353" sldId="834"/>
            <ac:spMk id="3" creationId="{042D9E7B-D1BB-4A59-8D12-11E6C2FA55AC}"/>
          </ac:spMkLst>
        </pc:spChg>
        <pc:graphicFrameChg chg="add mod modGraphic">
          <ac:chgData name="Gaymare Luna" userId="7a21cff5-3a75-4227-be69-6ea1eac8961b" providerId="ADAL" clId="{24C1B763-CB28-4D70-A2D3-4E057ACCC435}" dt="2022-12-22T02:58:36.525" v="1609" actId="14100"/>
          <ac:graphicFrameMkLst>
            <pc:docMk/>
            <pc:sldMk cId="3027864353" sldId="834"/>
            <ac:graphicFrameMk id="2" creationId="{4F8DDBD5-3858-71DB-26A9-65E7300AD07B}"/>
          </ac:graphicFrameMkLst>
        </pc:graphicFrameChg>
        <pc:picChg chg="del">
          <ac:chgData name="Gaymare Luna" userId="7a21cff5-3a75-4227-be69-6ea1eac8961b" providerId="ADAL" clId="{24C1B763-CB28-4D70-A2D3-4E057ACCC435}" dt="2022-12-22T02:54:39.276" v="1464" actId="478"/>
          <ac:picMkLst>
            <pc:docMk/>
            <pc:sldMk cId="3027864353" sldId="834"/>
            <ac:picMk id="10" creationId="{9689F2ED-8D4E-4E19-A624-B84007D99FC7}"/>
          </ac:picMkLst>
        </pc:picChg>
      </pc:sldChg>
      <pc:sldChg chg="delSp modSp add del mod">
        <pc:chgData name="Gaymare Luna" userId="7a21cff5-3a75-4227-be69-6ea1eac8961b" providerId="ADAL" clId="{24C1B763-CB28-4D70-A2D3-4E057ACCC435}" dt="2022-12-22T02:54:25.052" v="1461" actId="47"/>
        <pc:sldMkLst>
          <pc:docMk/>
          <pc:sldMk cId="3791234773" sldId="834"/>
        </pc:sldMkLst>
        <pc:spChg chg="mod">
          <ac:chgData name="Gaymare Luna" userId="7a21cff5-3a75-4227-be69-6ea1eac8961b" providerId="ADAL" clId="{24C1B763-CB28-4D70-A2D3-4E057ACCC435}" dt="2022-12-22T02:54:20.949" v="1460" actId="20577"/>
          <ac:spMkLst>
            <pc:docMk/>
            <pc:sldMk cId="3791234773" sldId="834"/>
            <ac:spMk id="3" creationId="{042D9E7B-D1BB-4A59-8D12-11E6C2FA55AC}"/>
          </ac:spMkLst>
        </pc:spChg>
        <pc:picChg chg="del">
          <ac:chgData name="Gaymare Luna" userId="7a21cff5-3a75-4227-be69-6ea1eac8961b" providerId="ADAL" clId="{24C1B763-CB28-4D70-A2D3-4E057ACCC435}" dt="2022-12-22T02:52:54.551" v="1436" actId="478"/>
          <ac:picMkLst>
            <pc:docMk/>
            <pc:sldMk cId="3791234773" sldId="834"/>
            <ac:picMk id="10" creationId="{9689F2ED-8D4E-4E19-A624-B84007D99FC7}"/>
          </ac:picMkLst>
        </pc:picChg>
      </pc:sldChg>
      <pc:sldChg chg="modSp add mod">
        <pc:chgData name="Gaymare Luna" userId="7a21cff5-3a75-4227-be69-6ea1eac8961b" providerId="ADAL" clId="{24C1B763-CB28-4D70-A2D3-4E057ACCC435}" dt="2022-12-22T03:12:00.561" v="1633" actId="20577"/>
        <pc:sldMkLst>
          <pc:docMk/>
          <pc:sldMk cId="2384907135" sldId="835"/>
        </pc:sldMkLst>
        <pc:spChg chg="mod">
          <ac:chgData name="Gaymare Luna" userId="7a21cff5-3a75-4227-be69-6ea1eac8961b" providerId="ADAL" clId="{24C1B763-CB28-4D70-A2D3-4E057ACCC435}" dt="2022-12-22T03:12:00.561" v="1633" actId="20577"/>
          <ac:spMkLst>
            <pc:docMk/>
            <pc:sldMk cId="2384907135" sldId="835"/>
            <ac:spMk id="3" creationId="{042D9E7B-D1BB-4A59-8D12-11E6C2FA55AC}"/>
          </ac:spMkLst>
        </pc:spChg>
      </pc:sldChg>
      <pc:sldChg chg="addSp modSp add mod">
        <pc:chgData name="Gaymare Luna" userId="7a21cff5-3a75-4227-be69-6ea1eac8961b" providerId="ADAL" clId="{24C1B763-CB28-4D70-A2D3-4E057ACCC435}" dt="2022-12-22T03:21:26.318" v="1664" actId="14100"/>
        <pc:sldMkLst>
          <pc:docMk/>
          <pc:sldMk cId="1601205370" sldId="836"/>
        </pc:sldMkLst>
        <pc:spChg chg="mod">
          <ac:chgData name="Gaymare Luna" userId="7a21cff5-3a75-4227-be69-6ea1eac8961b" providerId="ADAL" clId="{24C1B763-CB28-4D70-A2D3-4E057ACCC435}" dt="2022-12-22T03:20:51.099" v="1655" actId="14100"/>
          <ac:spMkLst>
            <pc:docMk/>
            <pc:sldMk cId="1601205370" sldId="836"/>
            <ac:spMk id="3" creationId="{042D9E7B-D1BB-4A59-8D12-11E6C2FA55AC}"/>
          </ac:spMkLst>
        </pc:spChg>
        <pc:picChg chg="add mod modCrop">
          <ac:chgData name="Gaymare Luna" userId="7a21cff5-3a75-4227-be69-6ea1eac8961b" providerId="ADAL" clId="{24C1B763-CB28-4D70-A2D3-4E057ACCC435}" dt="2022-12-22T03:21:26.318" v="1664" actId="14100"/>
          <ac:picMkLst>
            <pc:docMk/>
            <pc:sldMk cId="1601205370" sldId="836"/>
            <ac:picMk id="4" creationId="{6D473E71-547E-AD9F-44E1-0F75ED9CE3DA}"/>
          </ac:picMkLst>
        </pc:picChg>
      </pc:sldChg>
      <pc:sldChg chg="addSp delSp modSp add mod">
        <pc:chgData name="Gaymare Luna" userId="7a21cff5-3a75-4227-be69-6ea1eac8961b" providerId="ADAL" clId="{24C1B763-CB28-4D70-A2D3-4E057ACCC435}" dt="2022-12-22T04:20:17.581" v="2418" actId="21"/>
        <pc:sldMkLst>
          <pc:docMk/>
          <pc:sldMk cId="4083368831" sldId="837"/>
        </pc:sldMkLst>
        <pc:spChg chg="del">
          <ac:chgData name="Gaymare Luna" userId="7a21cff5-3a75-4227-be69-6ea1eac8961b" providerId="ADAL" clId="{24C1B763-CB28-4D70-A2D3-4E057ACCC435}" dt="2022-12-22T03:54:56.232" v="1949" actId="478"/>
          <ac:spMkLst>
            <pc:docMk/>
            <pc:sldMk cId="4083368831" sldId="837"/>
            <ac:spMk id="2" creationId="{70AB3EF6-BB7D-4D73-9C21-731770A78952}"/>
          </ac:spMkLst>
        </pc:spChg>
        <pc:spChg chg="add del mod">
          <ac:chgData name="Gaymare Luna" userId="7a21cff5-3a75-4227-be69-6ea1eac8961b" providerId="ADAL" clId="{24C1B763-CB28-4D70-A2D3-4E057ACCC435}" dt="2022-12-22T03:54:57.705" v="1950" actId="478"/>
          <ac:spMkLst>
            <pc:docMk/>
            <pc:sldMk cId="4083368831" sldId="837"/>
            <ac:spMk id="6" creationId="{3D5D1AC3-A1E1-76AE-1A1D-31CC2C4A4D6A}"/>
          </ac:spMkLst>
        </pc:spChg>
        <pc:graphicFrameChg chg="add del mod">
          <ac:chgData name="Gaymare Luna" userId="7a21cff5-3a75-4227-be69-6ea1eac8961b" providerId="ADAL" clId="{24C1B763-CB28-4D70-A2D3-4E057ACCC435}" dt="2022-12-22T04:20:17.581" v="2418" actId="21"/>
          <ac:graphicFrameMkLst>
            <pc:docMk/>
            <pc:sldMk cId="4083368831" sldId="837"/>
            <ac:graphicFrameMk id="2" creationId="{878A4E78-1162-EB7B-7812-47CCA447E7D0}"/>
          </ac:graphicFrameMkLst>
        </pc:graphicFrameChg>
        <pc:graphicFrameChg chg="mod modGraphic">
          <ac:chgData name="Gaymare Luna" userId="7a21cff5-3a75-4227-be69-6ea1eac8961b" providerId="ADAL" clId="{24C1B763-CB28-4D70-A2D3-4E057ACCC435}" dt="2022-12-22T03:55:37.652" v="1966" actId="12"/>
          <ac:graphicFrameMkLst>
            <pc:docMk/>
            <pc:sldMk cId="4083368831" sldId="837"/>
            <ac:graphicFrameMk id="8" creationId="{3F163B8C-0756-5F80-B37C-389F2A26417A}"/>
          </ac:graphicFrameMkLst>
        </pc:graphicFrameChg>
      </pc:sldChg>
      <pc:sldChg chg="addSp delSp modSp new del mod">
        <pc:chgData name="Gaymare Luna" userId="7a21cff5-3a75-4227-be69-6ea1eac8961b" providerId="ADAL" clId="{24C1B763-CB28-4D70-A2D3-4E057ACCC435}" dt="2022-12-22T03:24:51.340" v="1728" actId="47"/>
        <pc:sldMkLst>
          <pc:docMk/>
          <pc:sldMk cId="4095416894" sldId="837"/>
        </pc:sldMkLst>
        <pc:spChg chg="del">
          <ac:chgData name="Gaymare Luna" userId="7a21cff5-3a75-4227-be69-6ea1eac8961b" providerId="ADAL" clId="{24C1B763-CB28-4D70-A2D3-4E057ACCC435}" dt="2022-12-22T03:23:36.071" v="1696" actId="1032"/>
          <ac:spMkLst>
            <pc:docMk/>
            <pc:sldMk cId="4095416894" sldId="837"/>
            <ac:spMk id="3" creationId="{E0332D6E-82CE-E5CC-FE51-44E3EBD0CE90}"/>
          </ac:spMkLst>
        </pc:spChg>
        <pc:graphicFrameChg chg="add mod modGraphic">
          <ac:chgData name="Gaymare Luna" userId="7a21cff5-3a75-4227-be69-6ea1eac8961b" providerId="ADAL" clId="{24C1B763-CB28-4D70-A2D3-4E057ACCC435}" dt="2022-12-22T03:24:42.110" v="1724" actId="207"/>
          <ac:graphicFrameMkLst>
            <pc:docMk/>
            <pc:sldMk cId="4095416894" sldId="837"/>
            <ac:graphicFrameMk id="4" creationId="{538269D9-A0F8-E40B-1194-A1BC94A567FE}"/>
          </ac:graphicFrameMkLst>
        </pc:graphicFrameChg>
      </pc:sldChg>
      <pc:sldChg chg="addSp delSp modSp add mod">
        <pc:chgData name="Gaymare Luna" userId="7a21cff5-3a75-4227-be69-6ea1eac8961b" providerId="ADAL" clId="{24C1B763-CB28-4D70-A2D3-4E057ACCC435}" dt="2022-12-22T04:20:31.132" v="2424" actId="478"/>
        <pc:sldMkLst>
          <pc:docMk/>
          <pc:sldMk cId="1905412766" sldId="838"/>
        </pc:sldMkLst>
        <pc:graphicFrameChg chg="mod modGraphic">
          <ac:chgData name="Gaymare Luna" userId="7a21cff5-3a75-4227-be69-6ea1eac8961b" providerId="ADAL" clId="{24C1B763-CB28-4D70-A2D3-4E057ACCC435}" dt="2022-12-22T04:20:29.630" v="2423" actId="14734"/>
          <ac:graphicFrameMkLst>
            <pc:docMk/>
            <pc:sldMk cId="1905412766" sldId="838"/>
            <ac:graphicFrameMk id="6" creationId="{71B437BD-20BD-44EB-B0DE-8614229004B8}"/>
          </ac:graphicFrameMkLst>
        </pc:graphicFrameChg>
        <pc:graphicFrameChg chg="add del mod">
          <ac:chgData name="Gaymare Luna" userId="7a21cff5-3a75-4227-be69-6ea1eac8961b" providerId="ADAL" clId="{24C1B763-CB28-4D70-A2D3-4E057ACCC435}" dt="2022-12-22T04:20:31.132" v="2424" actId="478"/>
          <ac:graphicFrameMkLst>
            <pc:docMk/>
            <pc:sldMk cId="1905412766" sldId="838"/>
            <ac:graphicFrameMk id="7" creationId="{91F94260-7862-6154-8D17-26D2E15480DF}"/>
          </ac:graphicFrameMkLst>
        </pc:graphicFrameChg>
      </pc:sldChg>
      <pc:sldChg chg="add del">
        <pc:chgData name="Gaymare Luna" userId="7a21cff5-3a75-4227-be69-6ea1eac8961b" providerId="ADAL" clId="{24C1B763-CB28-4D70-A2D3-4E057ACCC435}" dt="2022-12-22T03:56:33.491" v="1972" actId="2890"/>
        <pc:sldMkLst>
          <pc:docMk/>
          <pc:sldMk cId="3483002123" sldId="838"/>
        </pc:sldMkLst>
      </pc:sldChg>
      <pc:sldChg chg="addSp delSp modSp add mod">
        <pc:chgData name="Gaymare Luna" userId="7a21cff5-3a75-4227-be69-6ea1eac8961b" providerId="ADAL" clId="{24C1B763-CB28-4D70-A2D3-4E057ACCC435}" dt="2022-12-22T04:21:07.310" v="2436" actId="478"/>
        <pc:sldMkLst>
          <pc:docMk/>
          <pc:sldMk cId="388822698" sldId="839"/>
        </pc:sldMkLst>
        <pc:graphicFrameChg chg="add del mod">
          <ac:chgData name="Gaymare Luna" userId="7a21cff5-3a75-4227-be69-6ea1eac8961b" providerId="ADAL" clId="{24C1B763-CB28-4D70-A2D3-4E057ACCC435}" dt="2022-12-22T04:21:07.310" v="2436" actId="478"/>
          <ac:graphicFrameMkLst>
            <pc:docMk/>
            <pc:sldMk cId="388822698" sldId="839"/>
            <ac:graphicFrameMk id="2" creationId="{2A626810-1A1C-EF42-9348-F066D43FDCB8}"/>
          </ac:graphicFrameMkLst>
        </pc:graphicFrameChg>
        <pc:graphicFrameChg chg="mod modGraphic">
          <ac:chgData name="Gaymare Luna" userId="7a21cff5-3a75-4227-be69-6ea1eac8961b" providerId="ADAL" clId="{24C1B763-CB28-4D70-A2D3-4E057ACCC435}" dt="2022-12-22T04:21:05.826" v="2435" actId="14734"/>
          <ac:graphicFrameMkLst>
            <pc:docMk/>
            <pc:sldMk cId="388822698" sldId="839"/>
            <ac:graphicFrameMk id="6" creationId="{71B437BD-20BD-44EB-B0DE-8614229004B8}"/>
          </ac:graphicFrameMkLst>
        </pc:graphicFrameChg>
      </pc:sldChg>
      <pc:sldChg chg="addSp delSp modSp add mod">
        <pc:chgData name="Gaymare Luna" userId="7a21cff5-3a75-4227-be69-6ea1eac8961b" providerId="ADAL" clId="{24C1B763-CB28-4D70-A2D3-4E057ACCC435}" dt="2022-12-22T04:21:19.370" v="2442" actId="478"/>
        <pc:sldMkLst>
          <pc:docMk/>
          <pc:sldMk cId="545273296" sldId="840"/>
        </pc:sldMkLst>
        <pc:spChg chg="del">
          <ac:chgData name="Gaymare Luna" userId="7a21cff5-3a75-4227-be69-6ea1eac8961b" providerId="ADAL" clId="{24C1B763-CB28-4D70-A2D3-4E057ACCC435}" dt="2022-12-22T04:10:11.740" v="2220" actId="478"/>
          <ac:spMkLst>
            <pc:docMk/>
            <pc:sldMk cId="545273296" sldId="840"/>
            <ac:spMk id="2" creationId="{70AB3EF6-BB7D-4D73-9C21-731770A78952}"/>
          </ac:spMkLst>
        </pc:spChg>
        <pc:graphicFrameChg chg="mod modGraphic">
          <ac:chgData name="Gaymare Luna" userId="7a21cff5-3a75-4227-be69-6ea1eac8961b" providerId="ADAL" clId="{24C1B763-CB28-4D70-A2D3-4E057ACCC435}" dt="2022-12-22T04:21:18.057" v="2441" actId="14734"/>
          <ac:graphicFrameMkLst>
            <pc:docMk/>
            <pc:sldMk cId="545273296" sldId="840"/>
            <ac:graphicFrameMk id="6" creationId="{71B437BD-20BD-44EB-B0DE-8614229004B8}"/>
          </ac:graphicFrameMkLst>
        </pc:graphicFrameChg>
        <pc:graphicFrameChg chg="add del mod">
          <ac:chgData name="Gaymare Luna" userId="7a21cff5-3a75-4227-be69-6ea1eac8961b" providerId="ADAL" clId="{24C1B763-CB28-4D70-A2D3-4E057ACCC435}" dt="2022-12-22T04:21:19.370" v="2442" actId="478"/>
          <ac:graphicFrameMkLst>
            <pc:docMk/>
            <pc:sldMk cId="545273296" sldId="840"/>
            <ac:graphicFrameMk id="7" creationId="{1F4C3C76-4EBA-EAD9-EE5F-93B514CCEBEC}"/>
          </ac:graphicFrameMkLst>
        </pc:graphicFrameChg>
      </pc:sldChg>
      <pc:sldChg chg="addSp delSp modSp add mod">
        <pc:chgData name="Gaymare Luna" userId="7a21cff5-3a75-4227-be69-6ea1eac8961b" providerId="ADAL" clId="{24C1B763-CB28-4D70-A2D3-4E057ACCC435}" dt="2022-12-22T04:21:33.509" v="2449" actId="478"/>
        <pc:sldMkLst>
          <pc:docMk/>
          <pc:sldMk cId="2428489804" sldId="841"/>
        </pc:sldMkLst>
        <pc:graphicFrameChg chg="add del mod modGraphic">
          <ac:chgData name="Gaymare Luna" userId="7a21cff5-3a75-4227-be69-6ea1eac8961b" providerId="ADAL" clId="{24C1B763-CB28-4D70-A2D3-4E057ACCC435}" dt="2022-12-22T04:21:33.509" v="2449" actId="478"/>
          <ac:graphicFrameMkLst>
            <pc:docMk/>
            <pc:sldMk cId="2428489804" sldId="841"/>
            <ac:graphicFrameMk id="2" creationId="{AFEB3730-2346-7524-5412-1ACF615C8780}"/>
          </ac:graphicFrameMkLst>
        </pc:graphicFrameChg>
        <pc:graphicFrameChg chg="mod modGraphic">
          <ac:chgData name="Gaymare Luna" userId="7a21cff5-3a75-4227-be69-6ea1eac8961b" providerId="ADAL" clId="{24C1B763-CB28-4D70-A2D3-4E057ACCC435}" dt="2022-12-22T04:21:29.543" v="2447" actId="14734"/>
          <ac:graphicFrameMkLst>
            <pc:docMk/>
            <pc:sldMk cId="2428489804" sldId="841"/>
            <ac:graphicFrameMk id="6" creationId="{71B437BD-20BD-44EB-B0DE-8614229004B8}"/>
          </ac:graphicFrameMkLst>
        </pc:graphicFrameChg>
      </pc:sldChg>
      <pc:sldChg chg="addSp delSp modSp add mod">
        <pc:chgData name="Gaymare Luna" userId="7a21cff5-3a75-4227-be69-6ea1eac8961b" providerId="ADAL" clId="{24C1B763-CB28-4D70-A2D3-4E057ACCC435}" dt="2022-12-22T04:21:44.860" v="2455" actId="478"/>
        <pc:sldMkLst>
          <pc:docMk/>
          <pc:sldMk cId="1868612378" sldId="842"/>
        </pc:sldMkLst>
        <pc:graphicFrameChg chg="add del mod">
          <ac:chgData name="Gaymare Luna" userId="7a21cff5-3a75-4227-be69-6ea1eac8961b" providerId="ADAL" clId="{24C1B763-CB28-4D70-A2D3-4E057ACCC435}" dt="2022-12-22T04:21:44.860" v="2455" actId="478"/>
          <ac:graphicFrameMkLst>
            <pc:docMk/>
            <pc:sldMk cId="1868612378" sldId="842"/>
            <ac:graphicFrameMk id="2" creationId="{45FDF2BE-9599-8DEB-92EF-FA149691E265}"/>
          </ac:graphicFrameMkLst>
        </pc:graphicFrameChg>
        <pc:graphicFrameChg chg="mod modGraphic">
          <ac:chgData name="Gaymare Luna" userId="7a21cff5-3a75-4227-be69-6ea1eac8961b" providerId="ADAL" clId="{24C1B763-CB28-4D70-A2D3-4E057ACCC435}" dt="2022-12-22T04:21:43.271" v="2454" actId="14734"/>
          <ac:graphicFrameMkLst>
            <pc:docMk/>
            <pc:sldMk cId="1868612378" sldId="842"/>
            <ac:graphicFrameMk id="6" creationId="{71B437BD-20BD-44EB-B0DE-8614229004B8}"/>
          </ac:graphicFrameMkLst>
        </pc:graphicFrameChg>
      </pc:sldChg>
      <pc:sldChg chg="addSp delSp modSp add mod">
        <pc:chgData name="Gaymare Luna" userId="7a21cff5-3a75-4227-be69-6ea1eac8961b" providerId="ADAL" clId="{24C1B763-CB28-4D70-A2D3-4E057ACCC435}" dt="2022-12-22T04:21:57.129" v="2461" actId="478"/>
        <pc:sldMkLst>
          <pc:docMk/>
          <pc:sldMk cId="3367863378" sldId="843"/>
        </pc:sldMkLst>
        <pc:graphicFrameChg chg="add del mod">
          <ac:chgData name="Gaymare Luna" userId="7a21cff5-3a75-4227-be69-6ea1eac8961b" providerId="ADAL" clId="{24C1B763-CB28-4D70-A2D3-4E057ACCC435}" dt="2022-12-22T04:21:57.129" v="2461" actId="478"/>
          <ac:graphicFrameMkLst>
            <pc:docMk/>
            <pc:sldMk cId="3367863378" sldId="843"/>
            <ac:graphicFrameMk id="2" creationId="{75532213-399F-2E37-4843-BFF2599BEA75}"/>
          </ac:graphicFrameMkLst>
        </pc:graphicFrameChg>
        <pc:graphicFrameChg chg="mod modGraphic">
          <ac:chgData name="Gaymare Luna" userId="7a21cff5-3a75-4227-be69-6ea1eac8961b" providerId="ADAL" clId="{24C1B763-CB28-4D70-A2D3-4E057ACCC435}" dt="2022-12-22T04:21:55.644" v="2460" actId="14734"/>
          <ac:graphicFrameMkLst>
            <pc:docMk/>
            <pc:sldMk cId="3367863378" sldId="843"/>
            <ac:graphicFrameMk id="6" creationId="{71B437BD-20BD-44EB-B0DE-8614229004B8}"/>
          </ac:graphicFrameMkLst>
        </pc:graphicFrameChg>
      </pc:sldChg>
      <pc:sldChg chg="addSp delSp modSp add mod">
        <pc:chgData name="Gaymare Luna" userId="7a21cff5-3a75-4227-be69-6ea1eac8961b" providerId="ADAL" clId="{24C1B763-CB28-4D70-A2D3-4E057ACCC435}" dt="2022-12-22T04:21:50.662" v="2458" actId="478"/>
        <pc:sldMkLst>
          <pc:docMk/>
          <pc:sldMk cId="3882222276" sldId="844"/>
        </pc:sldMkLst>
        <pc:graphicFrameChg chg="add del mod">
          <ac:chgData name="Gaymare Luna" userId="7a21cff5-3a75-4227-be69-6ea1eac8961b" providerId="ADAL" clId="{24C1B763-CB28-4D70-A2D3-4E057ACCC435}" dt="2022-12-22T04:21:50.662" v="2458" actId="478"/>
          <ac:graphicFrameMkLst>
            <pc:docMk/>
            <pc:sldMk cId="3882222276" sldId="844"/>
            <ac:graphicFrameMk id="2" creationId="{6E328311-6F50-6766-CBB2-E0B1C76B0550}"/>
          </ac:graphicFrameMkLst>
        </pc:graphicFrameChg>
        <pc:graphicFrameChg chg="mod modGraphic">
          <ac:chgData name="Gaymare Luna" userId="7a21cff5-3a75-4227-be69-6ea1eac8961b" providerId="ADAL" clId="{24C1B763-CB28-4D70-A2D3-4E057ACCC435}" dt="2022-12-22T04:21:49.400" v="2457" actId="14734"/>
          <ac:graphicFrameMkLst>
            <pc:docMk/>
            <pc:sldMk cId="3882222276" sldId="844"/>
            <ac:graphicFrameMk id="6" creationId="{71B437BD-20BD-44EB-B0DE-8614229004B8}"/>
          </ac:graphicFrameMkLst>
        </pc:graphicFrameChg>
      </pc:sldChg>
      <pc:sldChg chg="modSp add mod">
        <pc:chgData name="Gaymare Luna" userId="7a21cff5-3a75-4227-be69-6ea1eac8961b" providerId="ADAL" clId="{24C1B763-CB28-4D70-A2D3-4E057ACCC435}" dt="2022-12-22T05:52:34.813" v="3089" actId="14100"/>
        <pc:sldMkLst>
          <pc:docMk/>
          <pc:sldMk cId="2495241184" sldId="845"/>
        </pc:sldMkLst>
        <pc:spChg chg="mod">
          <ac:chgData name="Gaymare Luna" userId="7a21cff5-3a75-4227-be69-6ea1eac8961b" providerId="ADAL" clId="{24C1B763-CB28-4D70-A2D3-4E057ACCC435}" dt="2022-12-22T05:51:40.446" v="3064" actId="20577"/>
          <ac:spMkLst>
            <pc:docMk/>
            <pc:sldMk cId="2495241184" sldId="845"/>
            <ac:spMk id="3" creationId="{042D9E7B-D1BB-4A59-8D12-11E6C2FA55AC}"/>
          </ac:spMkLst>
        </pc:spChg>
        <pc:graphicFrameChg chg="mod modGraphic">
          <ac:chgData name="Gaymare Luna" userId="7a21cff5-3a75-4227-be69-6ea1eac8961b" providerId="ADAL" clId="{24C1B763-CB28-4D70-A2D3-4E057ACCC435}" dt="2022-12-22T05:52:34.813" v="3089" actId="14100"/>
          <ac:graphicFrameMkLst>
            <pc:docMk/>
            <pc:sldMk cId="2495241184" sldId="845"/>
            <ac:graphicFrameMk id="7" creationId="{0097BE22-4383-46ED-806E-39286263CC1D}"/>
          </ac:graphicFrameMkLst>
        </pc:graphicFrameChg>
      </pc:sldChg>
      <pc:sldChg chg="addSp delSp modSp new del mod">
        <pc:chgData name="Gaymare Luna" userId="7a21cff5-3a75-4227-be69-6ea1eac8961b" providerId="ADAL" clId="{24C1B763-CB28-4D70-A2D3-4E057ACCC435}" dt="2022-12-22T04:40:17.667" v="2600" actId="47"/>
        <pc:sldMkLst>
          <pc:docMk/>
          <pc:sldMk cId="2895642630" sldId="845"/>
        </pc:sldMkLst>
        <pc:spChg chg="del">
          <ac:chgData name="Gaymare Luna" userId="7a21cff5-3a75-4227-be69-6ea1eac8961b" providerId="ADAL" clId="{24C1B763-CB28-4D70-A2D3-4E057ACCC435}" dt="2022-12-22T04:38:57.040" v="2577" actId="1032"/>
          <ac:spMkLst>
            <pc:docMk/>
            <pc:sldMk cId="2895642630" sldId="845"/>
            <ac:spMk id="3" creationId="{E7873C0C-E89C-D481-1F91-884E0ADA8B21}"/>
          </ac:spMkLst>
        </pc:spChg>
        <pc:graphicFrameChg chg="add mod modGraphic">
          <ac:chgData name="Gaymare Luna" userId="7a21cff5-3a75-4227-be69-6ea1eac8961b" providerId="ADAL" clId="{24C1B763-CB28-4D70-A2D3-4E057ACCC435}" dt="2022-12-22T04:40:13.373" v="2598" actId="207"/>
          <ac:graphicFrameMkLst>
            <pc:docMk/>
            <pc:sldMk cId="2895642630" sldId="845"/>
            <ac:graphicFrameMk id="4" creationId="{861F35D0-5F05-FE96-AB28-EBE9DB73537E}"/>
          </ac:graphicFrameMkLst>
        </pc:graphicFrameChg>
      </pc:sldChg>
      <pc:sldChg chg="modSp add mod">
        <pc:chgData name="Gaymare Luna" userId="7a21cff5-3a75-4227-be69-6ea1eac8961b" providerId="ADAL" clId="{24C1B763-CB28-4D70-A2D3-4E057ACCC435}" dt="2022-12-22T06:52:08.079" v="3252" actId="14100"/>
        <pc:sldMkLst>
          <pc:docMk/>
          <pc:sldMk cId="1492193139" sldId="846"/>
        </pc:sldMkLst>
        <pc:spChg chg="mod">
          <ac:chgData name="Gaymare Luna" userId="7a21cff5-3a75-4227-be69-6ea1eac8961b" providerId="ADAL" clId="{24C1B763-CB28-4D70-A2D3-4E057ACCC435}" dt="2022-12-22T06:51:06.032" v="3247" actId="20577"/>
          <ac:spMkLst>
            <pc:docMk/>
            <pc:sldMk cId="1492193139" sldId="846"/>
            <ac:spMk id="3" creationId="{042D9E7B-D1BB-4A59-8D12-11E6C2FA55AC}"/>
          </ac:spMkLst>
        </pc:spChg>
        <pc:graphicFrameChg chg="mod">
          <ac:chgData name="Gaymare Luna" userId="7a21cff5-3a75-4227-be69-6ea1eac8961b" providerId="ADAL" clId="{24C1B763-CB28-4D70-A2D3-4E057ACCC435}" dt="2022-12-22T06:52:08.079" v="3252" actId="14100"/>
          <ac:graphicFrameMkLst>
            <pc:docMk/>
            <pc:sldMk cId="1492193139" sldId="846"/>
            <ac:graphicFrameMk id="6" creationId="{B8F54037-A2EB-4CC1-BC6D-13C67E3EA738}"/>
          </ac:graphicFrameMkLst>
        </pc:graphicFrameChg>
      </pc:sldChg>
      <pc:sldChg chg="addSp delSp modSp new del mod">
        <pc:chgData name="Gaymare Luna" userId="7a21cff5-3a75-4227-be69-6ea1eac8961b" providerId="ADAL" clId="{24C1B763-CB28-4D70-A2D3-4E057ACCC435}" dt="2022-12-22T07:30:54.836" v="3468" actId="47"/>
        <pc:sldMkLst>
          <pc:docMk/>
          <pc:sldMk cId="2589122012" sldId="847"/>
        </pc:sldMkLst>
        <pc:spChg chg="del">
          <ac:chgData name="Gaymare Luna" userId="7a21cff5-3a75-4227-be69-6ea1eac8961b" providerId="ADAL" clId="{24C1B763-CB28-4D70-A2D3-4E057ACCC435}" dt="2022-12-22T07:30:34.124" v="3458" actId="1032"/>
          <ac:spMkLst>
            <pc:docMk/>
            <pc:sldMk cId="2589122012" sldId="847"/>
            <ac:spMk id="3" creationId="{43C564FE-BE94-E160-1FE2-5A3325177556}"/>
          </ac:spMkLst>
        </pc:spChg>
        <pc:graphicFrameChg chg="add mod modGraphic">
          <ac:chgData name="Gaymare Luna" userId="7a21cff5-3a75-4227-be69-6ea1eac8961b" providerId="ADAL" clId="{24C1B763-CB28-4D70-A2D3-4E057ACCC435}" dt="2022-12-22T07:30:50.449" v="3466" actId="207"/>
          <ac:graphicFrameMkLst>
            <pc:docMk/>
            <pc:sldMk cId="2589122012" sldId="847"/>
            <ac:graphicFrameMk id="4" creationId="{016182C9-1A6C-B4A8-CF5D-EF210F921EAA}"/>
          </ac:graphicFrameMkLst>
        </pc:graphicFrameChg>
      </pc:sldChg>
    </pc:docChg>
  </pc:docChgLst>
  <pc:docChgLst>
    <pc:chgData name="Jan Cornelio" userId="57c3f3bd-a599-48b9-ac26-ea90c7792ae7" providerId="ADAL" clId="{BB503505-496E-4C16-9CCC-9B329D403849}"/>
    <pc:docChg chg="undo custSel addSld delSld modSld sldOrd modSection">
      <pc:chgData name="Jan Cornelio" userId="57c3f3bd-a599-48b9-ac26-ea90c7792ae7" providerId="ADAL" clId="{BB503505-496E-4C16-9CCC-9B329D403849}" dt="2022-12-15T05:31:45.909" v="1105" actId="20577"/>
      <pc:docMkLst>
        <pc:docMk/>
      </pc:docMkLst>
      <pc:sldChg chg="delSp modSp add del mod">
        <pc:chgData name="Jan Cornelio" userId="57c3f3bd-a599-48b9-ac26-ea90c7792ae7" providerId="ADAL" clId="{BB503505-496E-4C16-9CCC-9B329D403849}" dt="2022-12-14T00:09:28.890" v="1072"/>
        <pc:sldMkLst>
          <pc:docMk/>
          <pc:sldMk cId="3911293903" sldId="484"/>
        </pc:sldMkLst>
        <pc:spChg chg="mod">
          <ac:chgData name="Jan Cornelio" userId="57c3f3bd-a599-48b9-ac26-ea90c7792ae7" providerId="ADAL" clId="{BB503505-496E-4C16-9CCC-9B329D403849}" dt="2022-12-13T23:01:49.296" v="90" actId="13926"/>
          <ac:spMkLst>
            <pc:docMk/>
            <pc:sldMk cId="3911293903" sldId="484"/>
            <ac:spMk id="2" creationId="{70AB3EF6-BB7D-4D73-9C21-731770A78952}"/>
          </ac:spMkLst>
        </pc:spChg>
        <pc:spChg chg="mod">
          <ac:chgData name="Jan Cornelio" userId="57c3f3bd-a599-48b9-ac26-ea90c7792ae7" providerId="ADAL" clId="{BB503505-496E-4C16-9CCC-9B329D403849}" dt="2022-12-13T23:01:26.966" v="46"/>
          <ac:spMkLst>
            <pc:docMk/>
            <pc:sldMk cId="3911293903" sldId="484"/>
            <ac:spMk id="3" creationId="{042D9E7B-D1BB-4A59-8D12-11E6C2FA55AC}"/>
          </ac:spMkLst>
        </pc:spChg>
        <pc:spChg chg="mod">
          <ac:chgData name="Jan Cornelio" userId="57c3f3bd-a599-48b9-ac26-ea90c7792ae7" providerId="ADAL" clId="{BB503505-496E-4C16-9CCC-9B329D403849}" dt="2022-12-14T00:09:28.890" v="1072"/>
          <ac:spMkLst>
            <pc:docMk/>
            <pc:sldMk cId="3911293903" sldId="484"/>
            <ac:spMk id="5" creationId="{CD165E52-92B3-40D4-949D-279EB90F3F9E}"/>
          </ac:spMkLst>
        </pc:spChg>
        <pc:picChg chg="del">
          <ac:chgData name="Jan Cornelio" userId="57c3f3bd-a599-48b9-ac26-ea90c7792ae7" providerId="ADAL" clId="{BB503505-496E-4C16-9CCC-9B329D403849}" dt="2022-12-13T23:01:28.552" v="47" actId="478"/>
          <ac:picMkLst>
            <pc:docMk/>
            <pc:sldMk cId="3911293903" sldId="484"/>
            <ac:picMk id="8" creationId="{026C87C2-3EAA-4B27-BF59-5424AE337E7B}"/>
          </ac:picMkLst>
        </pc:picChg>
      </pc:sldChg>
      <pc:sldChg chg="del">
        <pc:chgData name="Jan Cornelio" userId="57c3f3bd-a599-48b9-ac26-ea90c7792ae7" providerId="ADAL" clId="{BB503505-496E-4C16-9CCC-9B329D403849}" dt="2022-12-13T23:49:25.934" v="743" actId="47"/>
        <pc:sldMkLst>
          <pc:docMk/>
          <pc:sldMk cId="2474872708" sldId="486"/>
        </pc:sldMkLst>
      </pc:sldChg>
      <pc:sldChg chg="delSp modSp add mod">
        <pc:chgData name="Jan Cornelio" userId="57c3f3bd-a599-48b9-ac26-ea90c7792ae7" providerId="ADAL" clId="{BB503505-496E-4C16-9CCC-9B329D403849}" dt="2022-12-13T22:58:38.243" v="40"/>
        <pc:sldMkLst>
          <pc:docMk/>
          <pc:sldMk cId="2893474724" sldId="519"/>
        </pc:sldMkLst>
        <pc:spChg chg="del">
          <ac:chgData name="Jan Cornelio" userId="57c3f3bd-a599-48b9-ac26-ea90c7792ae7" providerId="ADAL" clId="{BB503505-496E-4C16-9CCC-9B329D403849}" dt="2022-12-13T22:58:22.042" v="39" actId="478"/>
          <ac:spMkLst>
            <pc:docMk/>
            <pc:sldMk cId="2893474724" sldId="519"/>
            <ac:spMk id="2" creationId="{70AB3EF6-BB7D-4D73-9C21-731770A78952}"/>
          </ac:spMkLst>
        </pc:spChg>
        <pc:spChg chg="mod">
          <ac:chgData name="Jan Cornelio" userId="57c3f3bd-a599-48b9-ac26-ea90c7792ae7" providerId="ADAL" clId="{BB503505-496E-4C16-9CCC-9B329D403849}" dt="2022-12-13T22:58:15.821" v="38" actId="13926"/>
          <ac:spMkLst>
            <pc:docMk/>
            <pc:sldMk cId="2893474724" sldId="519"/>
            <ac:spMk id="3" creationId="{042D9E7B-D1BB-4A59-8D12-11E6C2FA55AC}"/>
          </ac:spMkLst>
        </pc:spChg>
        <pc:spChg chg="mod">
          <ac:chgData name="Jan Cornelio" userId="57c3f3bd-a599-48b9-ac26-ea90c7792ae7" providerId="ADAL" clId="{BB503505-496E-4C16-9CCC-9B329D403849}" dt="2022-12-13T22:58:38.243" v="40"/>
          <ac:spMkLst>
            <pc:docMk/>
            <pc:sldMk cId="2893474724" sldId="519"/>
            <ac:spMk id="5" creationId="{CD165E52-92B3-40D4-949D-279EB90F3F9E}"/>
          </ac:spMkLst>
        </pc:spChg>
      </pc:sldChg>
      <pc:sldChg chg="del">
        <pc:chgData name="Jan Cornelio" userId="57c3f3bd-a599-48b9-ac26-ea90c7792ae7" providerId="ADAL" clId="{BB503505-496E-4C16-9CCC-9B329D403849}" dt="2022-12-13T23:49:59.502" v="822" actId="47"/>
        <pc:sldMkLst>
          <pc:docMk/>
          <pc:sldMk cId="51824079" sldId="534"/>
        </pc:sldMkLst>
      </pc:sldChg>
      <pc:sldChg chg="del">
        <pc:chgData name="Jan Cornelio" userId="57c3f3bd-a599-48b9-ac26-ea90c7792ae7" providerId="ADAL" clId="{BB503505-496E-4C16-9CCC-9B329D403849}" dt="2022-12-13T23:50:10.013" v="875" actId="47"/>
        <pc:sldMkLst>
          <pc:docMk/>
          <pc:sldMk cId="4063294166" sldId="535"/>
        </pc:sldMkLst>
      </pc:sldChg>
      <pc:sldChg chg="del">
        <pc:chgData name="Jan Cornelio" userId="57c3f3bd-a599-48b9-ac26-ea90c7792ae7" providerId="ADAL" clId="{BB503505-496E-4C16-9CCC-9B329D403849}" dt="2022-12-13T23:50:14.815" v="887" actId="47"/>
        <pc:sldMkLst>
          <pc:docMk/>
          <pc:sldMk cId="648758180" sldId="536"/>
        </pc:sldMkLst>
      </pc:sldChg>
      <pc:sldChg chg="del">
        <pc:chgData name="Jan Cornelio" userId="57c3f3bd-a599-48b9-ac26-ea90c7792ae7" providerId="ADAL" clId="{BB503505-496E-4C16-9CCC-9B329D403849}" dt="2022-12-13T23:05:23.055" v="241" actId="47"/>
        <pc:sldMkLst>
          <pc:docMk/>
          <pc:sldMk cId="3239263758" sldId="550"/>
        </pc:sldMkLst>
      </pc:sldChg>
      <pc:sldChg chg="modSp add mod">
        <pc:chgData name="Jan Cornelio" userId="57c3f3bd-a599-48b9-ac26-ea90c7792ae7" providerId="ADAL" clId="{BB503505-496E-4C16-9CCC-9B329D403849}" dt="2022-12-14T01:27:00.281" v="1094" actId="12"/>
        <pc:sldMkLst>
          <pc:docMk/>
          <pc:sldMk cId="294445301" sldId="553"/>
        </pc:sldMkLst>
        <pc:spChg chg="mod">
          <ac:chgData name="Jan Cornelio" userId="57c3f3bd-a599-48b9-ac26-ea90c7792ae7" providerId="ADAL" clId="{BB503505-496E-4C16-9CCC-9B329D403849}" dt="2022-12-14T01:27:00.281" v="1094" actId="12"/>
          <ac:spMkLst>
            <pc:docMk/>
            <pc:sldMk cId="294445301" sldId="553"/>
            <ac:spMk id="3" creationId="{042D9E7B-D1BB-4A59-8D12-11E6C2FA55AC}"/>
          </ac:spMkLst>
        </pc:spChg>
      </pc:sldChg>
      <pc:sldChg chg="add del">
        <pc:chgData name="Jan Cornelio" userId="57c3f3bd-a599-48b9-ac26-ea90c7792ae7" providerId="ADAL" clId="{BB503505-496E-4C16-9CCC-9B329D403849}" dt="2022-12-14T01:24:52.494" v="1087"/>
        <pc:sldMkLst>
          <pc:docMk/>
          <pc:sldMk cId="2641295038" sldId="560"/>
        </pc:sldMkLst>
      </pc:sldChg>
      <pc:sldChg chg="del ord">
        <pc:chgData name="Jan Cornelio" userId="57c3f3bd-a599-48b9-ac26-ea90c7792ae7" providerId="ADAL" clId="{BB503505-496E-4C16-9CCC-9B329D403849}" dt="2022-12-13T23:00:54.479" v="44" actId="47"/>
        <pc:sldMkLst>
          <pc:docMk/>
          <pc:sldMk cId="246176971" sldId="562"/>
        </pc:sldMkLst>
      </pc:sldChg>
      <pc:sldChg chg="del">
        <pc:chgData name="Jan Cornelio" userId="57c3f3bd-a599-48b9-ac26-ea90c7792ae7" providerId="ADAL" clId="{BB503505-496E-4C16-9CCC-9B329D403849}" dt="2022-12-13T23:05:19.417" v="239" actId="47"/>
        <pc:sldMkLst>
          <pc:docMk/>
          <pc:sldMk cId="493775338" sldId="563"/>
        </pc:sldMkLst>
      </pc:sldChg>
      <pc:sldChg chg="del">
        <pc:chgData name="Jan Cornelio" userId="57c3f3bd-a599-48b9-ac26-ea90c7792ae7" providerId="ADAL" clId="{BB503505-496E-4C16-9CCC-9B329D403849}" dt="2022-12-13T23:05:21.938" v="240" actId="47"/>
        <pc:sldMkLst>
          <pc:docMk/>
          <pc:sldMk cId="3673015753" sldId="564"/>
        </pc:sldMkLst>
      </pc:sldChg>
      <pc:sldChg chg="del">
        <pc:chgData name="Jan Cornelio" userId="57c3f3bd-a599-48b9-ac26-ea90c7792ae7" providerId="ADAL" clId="{BB503505-496E-4C16-9CCC-9B329D403849}" dt="2022-12-13T23:49:27.857" v="744" actId="47"/>
        <pc:sldMkLst>
          <pc:docMk/>
          <pc:sldMk cId="2147104752" sldId="565"/>
        </pc:sldMkLst>
      </pc:sldChg>
      <pc:sldChg chg="del">
        <pc:chgData name="Jan Cornelio" userId="57c3f3bd-a599-48b9-ac26-ea90c7792ae7" providerId="ADAL" clId="{BB503505-496E-4C16-9CCC-9B329D403849}" dt="2022-12-13T23:49:28" v="745" actId="47"/>
        <pc:sldMkLst>
          <pc:docMk/>
          <pc:sldMk cId="1399891502" sldId="566"/>
        </pc:sldMkLst>
      </pc:sldChg>
      <pc:sldChg chg="del">
        <pc:chgData name="Jan Cornelio" userId="57c3f3bd-a599-48b9-ac26-ea90c7792ae7" providerId="ADAL" clId="{BB503505-496E-4C16-9CCC-9B329D403849}" dt="2022-12-13T23:49:28.190" v="746" actId="47"/>
        <pc:sldMkLst>
          <pc:docMk/>
          <pc:sldMk cId="3818121858" sldId="567"/>
        </pc:sldMkLst>
      </pc:sldChg>
      <pc:sldChg chg="del">
        <pc:chgData name="Jan Cornelio" userId="57c3f3bd-a599-48b9-ac26-ea90c7792ae7" providerId="ADAL" clId="{BB503505-496E-4C16-9CCC-9B329D403849}" dt="2022-12-13T23:49:28.370" v="747" actId="47"/>
        <pc:sldMkLst>
          <pc:docMk/>
          <pc:sldMk cId="3025310977" sldId="569"/>
        </pc:sldMkLst>
      </pc:sldChg>
      <pc:sldChg chg="del">
        <pc:chgData name="Jan Cornelio" userId="57c3f3bd-a599-48b9-ac26-ea90c7792ae7" providerId="ADAL" clId="{BB503505-496E-4C16-9CCC-9B329D403849}" dt="2022-12-13T23:49:28.543" v="748" actId="47"/>
        <pc:sldMkLst>
          <pc:docMk/>
          <pc:sldMk cId="1330002984" sldId="571"/>
        </pc:sldMkLst>
      </pc:sldChg>
      <pc:sldChg chg="del">
        <pc:chgData name="Jan Cornelio" userId="57c3f3bd-a599-48b9-ac26-ea90c7792ae7" providerId="ADAL" clId="{BB503505-496E-4C16-9CCC-9B329D403849}" dt="2022-12-13T23:49:28.720" v="749" actId="47"/>
        <pc:sldMkLst>
          <pc:docMk/>
          <pc:sldMk cId="878338138" sldId="572"/>
        </pc:sldMkLst>
      </pc:sldChg>
      <pc:sldChg chg="del">
        <pc:chgData name="Jan Cornelio" userId="57c3f3bd-a599-48b9-ac26-ea90c7792ae7" providerId="ADAL" clId="{BB503505-496E-4C16-9CCC-9B329D403849}" dt="2022-12-13T23:49:28.882" v="750" actId="47"/>
        <pc:sldMkLst>
          <pc:docMk/>
          <pc:sldMk cId="2019162692" sldId="574"/>
        </pc:sldMkLst>
      </pc:sldChg>
      <pc:sldChg chg="del">
        <pc:chgData name="Jan Cornelio" userId="57c3f3bd-a599-48b9-ac26-ea90c7792ae7" providerId="ADAL" clId="{BB503505-496E-4C16-9CCC-9B329D403849}" dt="2022-12-13T23:49:29.071" v="751" actId="47"/>
        <pc:sldMkLst>
          <pc:docMk/>
          <pc:sldMk cId="3347167021" sldId="575"/>
        </pc:sldMkLst>
      </pc:sldChg>
      <pc:sldChg chg="del">
        <pc:chgData name="Jan Cornelio" userId="57c3f3bd-a599-48b9-ac26-ea90c7792ae7" providerId="ADAL" clId="{BB503505-496E-4C16-9CCC-9B329D403849}" dt="2022-12-13T23:49:29.236" v="752" actId="47"/>
        <pc:sldMkLst>
          <pc:docMk/>
          <pc:sldMk cId="3559239524" sldId="576"/>
        </pc:sldMkLst>
      </pc:sldChg>
      <pc:sldChg chg="del">
        <pc:chgData name="Jan Cornelio" userId="57c3f3bd-a599-48b9-ac26-ea90c7792ae7" providerId="ADAL" clId="{BB503505-496E-4C16-9CCC-9B329D403849}" dt="2022-12-13T23:49:29.419" v="753" actId="47"/>
        <pc:sldMkLst>
          <pc:docMk/>
          <pc:sldMk cId="2804038529" sldId="577"/>
        </pc:sldMkLst>
      </pc:sldChg>
      <pc:sldChg chg="del">
        <pc:chgData name="Jan Cornelio" userId="57c3f3bd-a599-48b9-ac26-ea90c7792ae7" providerId="ADAL" clId="{BB503505-496E-4C16-9CCC-9B329D403849}" dt="2022-12-13T23:49:45.412" v="755" actId="47"/>
        <pc:sldMkLst>
          <pc:docMk/>
          <pc:sldMk cId="2940548981" sldId="578"/>
        </pc:sldMkLst>
      </pc:sldChg>
      <pc:sldChg chg="del">
        <pc:chgData name="Jan Cornelio" userId="57c3f3bd-a599-48b9-ac26-ea90c7792ae7" providerId="ADAL" clId="{BB503505-496E-4C16-9CCC-9B329D403849}" dt="2022-12-13T23:49:46.255" v="756" actId="47"/>
        <pc:sldMkLst>
          <pc:docMk/>
          <pc:sldMk cId="3584489586" sldId="579"/>
        </pc:sldMkLst>
      </pc:sldChg>
      <pc:sldChg chg="del">
        <pc:chgData name="Jan Cornelio" userId="57c3f3bd-a599-48b9-ac26-ea90c7792ae7" providerId="ADAL" clId="{BB503505-496E-4C16-9CCC-9B329D403849}" dt="2022-12-13T23:49:46.457" v="757" actId="47"/>
        <pc:sldMkLst>
          <pc:docMk/>
          <pc:sldMk cId="2882329006" sldId="580"/>
        </pc:sldMkLst>
      </pc:sldChg>
      <pc:sldChg chg="del">
        <pc:chgData name="Jan Cornelio" userId="57c3f3bd-a599-48b9-ac26-ea90c7792ae7" providerId="ADAL" clId="{BB503505-496E-4C16-9CCC-9B329D403849}" dt="2022-12-13T23:49:46.635" v="758" actId="47"/>
        <pc:sldMkLst>
          <pc:docMk/>
          <pc:sldMk cId="1724167906" sldId="581"/>
        </pc:sldMkLst>
      </pc:sldChg>
      <pc:sldChg chg="del">
        <pc:chgData name="Jan Cornelio" userId="57c3f3bd-a599-48b9-ac26-ea90c7792ae7" providerId="ADAL" clId="{BB503505-496E-4C16-9CCC-9B329D403849}" dt="2022-12-13T23:49:46.805" v="759" actId="47"/>
        <pc:sldMkLst>
          <pc:docMk/>
          <pc:sldMk cId="2628556192" sldId="582"/>
        </pc:sldMkLst>
      </pc:sldChg>
      <pc:sldChg chg="del">
        <pc:chgData name="Jan Cornelio" userId="57c3f3bd-a599-48b9-ac26-ea90c7792ae7" providerId="ADAL" clId="{BB503505-496E-4C16-9CCC-9B329D403849}" dt="2022-12-13T23:49:46.956" v="760" actId="47"/>
        <pc:sldMkLst>
          <pc:docMk/>
          <pc:sldMk cId="1970700916" sldId="583"/>
        </pc:sldMkLst>
      </pc:sldChg>
      <pc:sldChg chg="del">
        <pc:chgData name="Jan Cornelio" userId="57c3f3bd-a599-48b9-ac26-ea90c7792ae7" providerId="ADAL" clId="{BB503505-496E-4C16-9CCC-9B329D403849}" dt="2022-12-13T23:49:47.125" v="761" actId="47"/>
        <pc:sldMkLst>
          <pc:docMk/>
          <pc:sldMk cId="2150008777" sldId="584"/>
        </pc:sldMkLst>
      </pc:sldChg>
      <pc:sldChg chg="del">
        <pc:chgData name="Jan Cornelio" userId="57c3f3bd-a599-48b9-ac26-ea90c7792ae7" providerId="ADAL" clId="{BB503505-496E-4C16-9CCC-9B329D403849}" dt="2022-12-13T23:49:47.286" v="762" actId="47"/>
        <pc:sldMkLst>
          <pc:docMk/>
          <pc:sldMk cId="2527718985" sldId="585"/>
        </pc:sldMkLst>
      </pc:sldChg>
      <pc:sldChg chg="modSp add del mod">
        <pc:chgData name="Jan Cornelio" userId="57c3f3bd-a599-48b9-ac26-ea90c7792ae7" providerId="ADAL" clId="{BB503505-496E-4C16-9CCC-9B329D403849}" dt="2022-12-13T23:58:41.711" v="1061" actId="20577"/>
        <pc:sldMkLst>
          <pc:docMk/>
          <pc:sldMk cId="1703242626" sldId="586"/>
        </pc:sldMkLst>
        <pc:spChg chg="mod">
          <ac:chgData name="Jan Cornelio" userId="57c3f3bd-a599-48b9-ac26-ea90c7792ae7" providerId="ADAL" clId="{BB503505-496E-4C16-9CCC-9B329D403849}" dt="2022-12-13T23:58:41.711" v="1061" actId="20577"/>
          <ac:spMkLst>
            <pc:docMk/>
            <pc:sldMk cId="1703242626" sldId="586"/>
            <ac:spMk id="2" creationId="{70AB3EF6-BB7D-4D73-9C21-731770A78952}"/>
          </ac:spMkLst>
        </pc:spChg>
      </pc:sldChg>
      <pc:sldChg chg="add del">
        <pc:chgData name="Jan Cornelio" userId="57c3f3bd-a599-48b9-ac26-ea90c7792ae7" providerId="ADAL" clId="{BB503505-496E-4C16-9CCC-9B329D403849}" dt="2022-12-13T23:58:46.939" v="1062"/>
        <pc:sldMkLst>
          <pc:docMk/>
          <pc:sldMk cId="2248341770" sldId="587"/>
        </pc:sldMkLst>
      </pc:sldChg>
      <pc:sldChg chg="add del">
        <pc:chgData name="Jan Cornelio" userId="57c3f3bd-a599-48b9-ac26-ea90c7792ae7" providerId="ADAL" clId="{BB503505-496E-4C16-9CCC-9B329D403849}" dt="2022-12-13T23:58:56.734" v="1063"/>
        <pc:sldMkLst>
          <pc:docMk/>
          <pc:sldMk cId="3742927551" sldId="588"/>
        </pc:sldMkLst>
      </pc:sldChg>
      <pc:sldChg chg="add del">
        <pc:chgData name="Jan Cornelio" userId="57c3f3bd-a599-48b9-ac26-ea90c7792ae7" providerId="ADAL" clId="{BB503505-496E-4C16-9CCC-9B329D403849}" dt="2022-12-13T23:59:09.268" v="1064"/>
        <pc:sldMkLst>
          <pc:docMk/>
          <pc:sldMk cId="3811190405" sldId="589"/>
        </pc:sldMkLst>
      </pc:sldChg>
      <pc:sldChg chg="add del">
        <pc:chgData name="Jan Cornelio" userId="57c3f3bd-a599-48b9-ac26-ea90c7792ae7" providerId="ADAL" clId="{BB503505-496E-4C16-9CCC-9B329D403849}" dt="2022-12-14T00:01:37.069" v="1065"/>
        <pc:sldMkLst>
          <pc:docMk/>
          <pc:sldMk cId="98377703" sldId="590"/>
        </pc:sldMkLst>
      </pc:sldChg>
      <pc:sldChg chg="add del">
        <pc:chgData name="Jan Cornelio" userId="57c3f3bd-a599-48b9-ac26-ea90c7792ae7" providerId="ADAL" clId="{BB503505-496E-4C16-9CCC-9B329D403849}" dt="2022-12-14T00:01:37.069" v="1065"/>
        <pc:sldMkLst>
          <pc:docMk/>
          <pc:sldMk cId="3727793139" sldId="591"/>
        </pc:sldMkLst>
      </pc:sldChg>
      <pc:sldChg chg="add del">
        <pc:chgData name="Jan Cornelio" userId="57c3f3bd-a599-48b9-ac26-ea90c7792ae7" providerId="ADAL" clId="{BB503505-496E-4C16-9CCC-9B329D403849}" dt="2022-12-14T00:01:37.069" v="1065"/>
        <pc:sldMkLst>
          <pc:docMk/>
          <pc:sldMk cId="2022369363" sldId="592"/>
        </pc:sldMkLst>
      </pc:sldChg>
      <pc:sldChg chg="add del">
        <pc:chgData name="Jan Cornelio" userId="57c3f3bd-a599-48b9-ac26-ea90c7792ae7" providerId="ADAL" clId="{BB503505-496E-4C16-9CCC-9B329D403849}" dt="2022-12-14T00:01:37.069" v="1065"/>
        <pc:sldMkLst>
          <pc:docMk/>
          <pc:sldMk cId="3774606711" sldId="593"/>
        </pc:sldMkLst>
      </pc:sldChg>
      <pc:sldChg chg="add del">
        <pc:chgData name="Jan Cornelio" userId="57c3f3bd-a599-48b9-ac26-ea90c7792ae7" providerId="ADAL" clId="{BB503505-496E-4C16-9CCC-9B329D403849}" dt="2022-12-14T00:01:37.069" v="1065"/>
        <pc:sldMkLst>
          <pc:docMk/>
          <pc:sldMk cId="226615260" sldId="594"/>
        </pc:sldMkLst>
      </pc:sldChg>
      <pc:sldChg chg="add del">
        <pc:chgData name="Jan Cornelio" userId="57c3f3bd-a599-48b9-ac26-ea90c7792ae7" providerId="ADAL" clId="{BB503505-496E-4C16-9CCC-9B329D403849}" dt="2022-12-14T00:01:37.069" v="1065"/>
        <pc:sldMkLst>
          <pc:docMk/>
          <pc:sldMk cId="1749083267" sldId="595"/>
        </pc:sldMkLst>
      </pc:sldChg>
      <pc:sldChg chg="add del">
        <pc:chgData name="Jan Cornelio" userId="57c3f3bd-a599-48b9-ac26-ea90c7792ae7" providerId="ADAL" clId="{BB503505-496E-4C16-9CCC-9B329D403849}" dt="2022-12-14T00:01:37.069" v="1065"/>
        <pc:sldMkLst>
          <pc:docMk/>
          <pc:sldMk cId="3979066715" sldId="596"/>
        </pc:sldMkLst>
      </pc:sldChg>
      <pc:sldChg chg="add del">
        <pc:chgData name="Jan Cornelio" userId="57c3f3bd-a599-48b9-ac26-ea90c7792ae7" providerId="ADAL" clId="{BB503505-496E-4C16-9CCC-9B329D403849}" dt="2022-12-14T00:01:37.069" v="1065"/>
        <pc:sldMkLst>
          <pc:docMk/>
          <pc:sldMk cId="917075257" sldId="597"/>
        </pc:sldMkLst>
      </pc:sldChg>
      <pc:sldChg chg="add del">
        <pc:chgData name="Jan Cornelio" userId="57c3f3bd-a599-48b9-ac26-ea90c7792ae7" providerId="ADAL" clId="{BB503505-496E-4C16-9CCC-9B329D403849}" dt="2022-12-14T00:02:07.923" v="1066"/>
        <pc:sldMkLst>
          <pc:docMk/>
          <pc:sldMk cId="2697821778" sldId="598"/>
        </pc:sldMkLst>
      </pc:sldChg>
      <pc:sldChg chg="del">
        <pc:chgData name="Jan Cornelio" userId="57c3f3bd-a599-48b9-ac26-ea90c7792ae7" providerId="ADAL" clId="{BB503505-496E-4C16-9CCC-9B329D403849}" dt="2022-12-13T23:49:52.013" v="780" actId="47"/>
        <pc:sldMkLst>
          <pc:docMk/>
          <pc:sldMk cId="3142095321" sldId="600"/>
        </pc:sldMkLst>
      </pc:sldChg>
      <pc:sldChg chg="del">
        <pc:chgData name="Jan Cornelio" userId="57c3f3bd-a599-48b9-ac26-ea90c7792ae7" providerId="ADAL" clId="{BB503505-496E-4C16-9CCC-9B329D403849}" dt="2022-12-13T23:49:52.190" v="781" actId="47"/>
        <pc:sldMkLst>
          <pc:docMk/>
          <pc:sldMk cId="985633633" sldId="601"/>
        </pc:sldMkLst>
      </pc:sldChg>
      <pc:sldChg chg="del">
        <pc:chgData name="Jan Cornelio" userId="57c3f3bd-a599-48b9-ac26-ea90c7792ae7" providerId="ADAL" clId="{BB503505-496E-4C16-9CCC-9B329D403849}" dt="2022-12-13T23:49:52.733" v="784" actId="47"/>
        <pc:sldMkLst>
          <pc:docMk/>
          <pc:sldMk cId="915385605" sldId="602"/>
        </pc:sldMkLst>
      </pc:sldChg>
      <pc:sldChg chg="del">
        <pc:chgData name="Jan Cornelio" userId="57c3f3bd-a599-48b9-ac26-ea90c7792ae7" providerId="ADAL" clId="{BB503505-496E-4C16-9CCC-9B329D403849}" dt="2022-12-13T23:49:52.377" v="782" actId="47"/>
        <pc:sldMkLst>
          <pc:docMk/>
          <pc:sldMk cId="1398442029" sldId="603"/>
        </pc:sldMkLst>
      </pc:sldChg>
      <pc:sldChg chg="del">
        <pc:chgData name="Jan Cornelio" userId="57c3f3bd-a599-48b9-ac26-ea90c7792ae7" providerId="ADAL" clId="{BB503505-496E-4C16-9CCC-9B329D403849}" dt="2022-12-13T23:49:52.540" v="783" actId="47"/>
        <pc:sldMkLst>
          <pc:docMk/>
          <pc:sldMk cId="3832813350" sldId="604"/>
        </pc:sldMkLst>
      </pc:sldChg>
      <pc:sldChg chg="del">
        <pc:chgData name="Jan Cornelio" userId="57c3f3bd-a599-48b9-ac26-ea90c7792ae7" providerId="ADAL" clId="{BB503505-496E-4C16-9CCC-9B329D403849}" dt="2022-12-13T23:49:52.896" v="785" actId="47"/>
        <pc:sldMkLst>
          <pc:docMk/>
          <pc:sldMk cId="4104001240" sldId="606"/>
        </pc:sldMkLst>
      </pc:sldChg>
      <pc:sldChg chg="del">
        <pc:chgData name="Jan Cornelio" userId="57c3f3bd-a599-48b9-ac26-ea90c7792ae7" providerId="ADAL" clId="{BB503505-496E-4C16-9CCC-9B329D403849}" dt="2022-12-13T23:49:53.050" v="786" actId="47"/>
        <pc:sldMkLst>
          <pc:docMk/>
          <pc:sldMk cId="1343163155" sldId="607"/>
        </pc:sldMkLst>
      </pc:sldChg>
      <pc:sldChg chg="del">
        <pc:chgData name="Jan Cornelio" userId="57c3f3bd-a599-48b9-ac26-ea90c7792ae7" providerId="ADAL" clId="{BB503505-496E-4C16-9CCC-9B329D403849}" dt="2022-12-13T23:49:53.241" v="787" actId="47"/>
        <pc:sldMkLst>
          <pc:docMk/>
          <pc:sldMk cId="3106400762" sldId="608"/>
        </pc:sldMkLst>
      </pc:sldChg>
      <pc:sldChg chg="del">
        <pc:chgData name="Jan Cornelio" userId="57c3f3bd-a599-48b9-ac26-ea90c7792ae7" providerId="ADAL" clId="{BB503505-496E-4C16-9CCC-9B329D403849}" dt="2022-12-13T23:49:53.398" v="788" actId="47"/>
        <pc:sldMkLst>
          <pc:docMk/>
          <pc:sldMk cId="3375169778" sldId="609"/>
        </pc:sldMkLst>
      </pc:sldChg>
      <pc:sldChg chg="del">
        <pc:chgData name="Jan Cornelio" userId="57c3f3bd-a599-48b9-ac26-ea90c7792ae7" providerId="ADAL" clId="{BB503505-496E-4C16-9CCC-9B329D403849}" dt="2022-12-13T23:49:53.573" v="789" actId="47"/>
        <pc:sldMkLst>
          <pc:docMk/>
          <pc:sldMk cId="3225317946" sldId="610"/>
        </pc:sldMkLst>
      </pc:sldChg>
      <pc:sldChg chg="del">
        <pc:chgData name="Jan Cornelio" userId="57c3f3bd-a599-48b9-ac26-ea90c7792ae7" providerId="ADAL" clId="{BB503505-496E-4C16-9CCC-9B329D403849}" dt="2022-12-13T23:49:54.090" v="792" actId="47"/>
        <pc:sldMkLst>
          <pc:docMk/>
          <pc:sldMk cId="3238700102" sldId="611"/>
        </pc:sldMkLst>
      </pc:sldChg>
      <pc:sldChg chg="del">
        <pc:chgData name="Jan Cornelio" userId="57c3f3bd-a599-48b9-ac26-ea90c7792ae7" providerId="ADAL" clId="{BB503505-496E-4C16-9CCC-9B329D403849}" dt="2022-12-13T23:49:54.429" v="794" actId="47"/>
        <pc:sldMkLst>
          <pc:docMk/>
          <pc:sldMk cId="1705894389" sldId="613"/>
        </pc:sldMkLst>
      </pc:sldChg>
      <pc:sldChg chg="del">
        <pc:chgData name="Jan Cornelio" userId="57c3f3bd-a599-48b9-ac26-ea90c7792ae7" providerId="ADAL" clId="{BB503505-496E-4C16-9CCC-9B329D403849}" dt="2022-12-13T23:49:54.629" v="795" actId="47"/>
        <pc:sldMkLst>
          <pc:docMk/>
          <pc:sldMk cId="90325047" sldId="614"/>
        </pc:sldMkLst>
      </pc:sldChg>
      <pc:sldChg chg="del">
        <pc:chgData name="Jan Cornelio" userId="57c3f3bd-a599-48b9-ac26-ea90c7792ae7" providerId="ADAL" clId="{BB503505-496E-4C16-9CCC-9B329D403849}" dt="2022-12-13T23:49:54.830" v="796" actId="47"/>
        <pc:sldMkLst>
          <pc:docMk/>
          <pc:sldMk cId="974812438" sldId="615"/>
        </pc:sldMkLst>
      </pc:sldChg>
      <pc:sldChg chg="del">
        <pc:chgData name="Jan Cornelio" userId="57c3f3bd-a599-48b9-ac26-ea90c7792ae7" providerId="ADAL" clId="{BB503505-496E-4C16-9CCC-9B329D403849}" dt="2022-12-13T23:49:55.001" v="797" actId="47"/>
        <pc:sldMkLst>
          <pc:docMk/>
          <pc:sldMk cId="4273927095" sldId="616"/>
        </pc:sldMkLst>
      </pc:sldChg>
      <pc:sldChg chg="del">
        <pc:chgData name="Jan Cornelio" userId="57c3f3bd-a599-48b9-ac26-ea90c7792ae7" providerId="ADAL" clId="{BB503505-496E-4C16-9CCC-9B329D403849}" dt="2022-12-13T23:49:55.192" v="798" actId="47"/>
        <pc:sldMkLst>
          <pc:docMk/>
          <pc:sldMk cId="1794174799" sldId="617"/>
        </pc:sldMkLst>
      </pc:sldChg>
      <pc:sldChg chg="del">
        <pc:chgData name="Jan Cornelio" userId="57c3f3bd-a599-48b9-ac26-ea90c7792ae7" providerId="ADAL" clId="{BB503505-496E-4C16-9CCC-9B329D403849}" dt="2022-12-13T23:49:55.358" v="799" actId="47"/>
        <pc:sldMkLst>
          <pc:docMk/>
          <pc:sldMk cId="1906417973" sldId="618"/>
        </pc:sldMkLst>
      </pc:sldChg>
      <pc:sldChg chg="del">
        <pc:chgData name="Jan Cornelio" userId="57c3f3bd-a599-48b9-ac26-ea90c7792ae7" providerId="ADAL" clId="{BB503505-496E-4C16-9CCC-9B329D403849}" dt="2022-12-13T23:49:55.526" v="800" actId="47"/>
        <pc:sldMkLst>
          <pc:docMk/>
          <pc:sldMk cId="1883971281" sldId="619"/>
        </pc:sldMkLst>
      </pc:sldChg>
      <pc:sldChg chg="del">
        <pc:chgData name="Jan Cornelio" userId="57c3f3bd-a599-48b9-ac26-ea90c7792ae7" providerId="ADAL" clId="{BB503505-496E-4C16-9CCC-9B329D403849}" dt="2022-12-13T23:49:55.707" v="801" actId="47"/>
        <pc:sldMkLst>
          <pc:docMk/>
          <pc:sldMk cId="3515044379" sldId="620"/>
        </pc:sldMkLst>
      </pc:sldChg>
      <pc:sldChg chg="del">
        <pc:chgData name="Jan Cornelio" userId="57c3f3bd-a599-48b9-ac26-ea90c7792ae7" providerId="ADAL" clId="{BB503505-496E-4C16-9CCC-9B329D403849}" dt="2022-12-13T23:49:55.900" v="802" actId="47"/>
        <pc:sldMkLst>
          <pc:docMk/>
          <pc:sldMk cId="3018657161" sldId="621"/>
        </pc:sldMkLst>
      </pc:sldChg>
      <pc:sldChg chg="add del">
        <pc:chgData name="Jan Cornelio" userId="57c3f3bd-a599-48b9-ac26-ea90c7792ae7" providerId="ADAL" clId="{BB503505-496E-4C16-9CCC-9B329D403849}" dt="2022-12-14T00:01:37.069" v="1065"/>
        <pc:sldMkLst>
          <pc:docMk/>
          <pc:sldMk cId="937595066" sldId="623"/>
        </pc:sldMkLst>
      </pc:sldChg>
      <pc:sldChg chg="add del">
        <pc:chgData name="Jan Cornelio" userId="57c3f3bd-a599-48b9-ac26-ea90c7792ae7" providerId="ADAL" clId="{BB503505-496E-4C16-9CCC-9B329D403849}" dt="2022-12-14T00:02:07.923" v="1066"/>
        <pc:sldMkLst>
          <pc:docMk/>
          <pc:sldMk cId="1103926605" sldId="624"/>
        </pc:sldMkLst>
      </pc:sldChg>
      <pc:sldChg chg="add del">
        <pc:chgData name="Jan Cornelio" userId="57c3f3bd-a599-48b9-ac26-ea90c7792ae7" providerId="ADAL" clId="{BB503505-496E-4C16-9CCC-9B329D403849}" dt="2022-12-14T00:02:07.923" v="1066"/>
        <pc:sldMkLst>
          <pc:docMk/>
          <pc:sldMk cId="154030229" sldId="625"/>
        </pc:sldMkLst>
      </pc:sldChg>
      <pc:sldChg chg="del">
        <pc:chgData name="Jan Cornelio" userId="57c3f3bd-a599-48b9-ac26-ea90c7792ae7" providerId="ADAL" clId="{BB503505-496E-4C16-9CCC-9B329D403849}" dt="2022-12-13T23:49:51.858" v="779" actId="47"/>
        <pc:sldMkLst>
          <pc:docMk/>
          <pc:sldMk cId="2472761562" sldId="626"/>
        </pc:sldMkLst>
      </pc:sldChg>
      <pc:sldChg chg="del">
        <pc:chgData name="Jan Cornelio" userId="57c3f3bd-a599-48b9-ac26-ea90c7792ae7" providerId="ADAL" clId="{BB503505-496E-4C16-9CCC-9B329D403849}" dt="2022-12-13T23:49:53.741" v="790" actId="47"/>
        <pc:sldMkLst>
          <pc:docMk/>
          <pc:sldMk cId="1330285503" sldId="627"/>
        </pc:sldMkLst>
      </pc:sldChg>
      <pc:sldChg chg="del">
        <pc:chgData name="Jan Cornelio" userId="57c3f3bd-a599-48b9-ac26-ea90c7792ae7" providerId="ADAL" clId="{BB503505-496E-4C16-9CCC-9B329D403849}" dt="2022-12-13T23:49:54.267" v="793" actId="47"/>
        <pc:sldMkLst>
          <pc:docMk/>
          <pc:sldMk cId="3530325039" sldId="628"/>
        </pc:sldMkLst>
      </pc:sldChg>
      <pc:sldChg chg="del">
        <pc:chgData name="Jan Cornelio" userId="57c3f3bd-a599-48b9-ac26-ea90c7792ae7" providerId="ADAL" clId="{BB503505-496E-4C16-9CCC-9B329D403849}" dt="2022-12-13T23:49:53.917" v="791" actId="47"/>
        <pc:sldMkLst>
          <pc:docMk/>
          <pc:sldMk cId="2352763293" sldId="629"/>
        </pc:sldMkLst>
      </pc:sldChg>
      <pc:sldChg chg="del">
        <pc:chgData name="Jan Cornelio" userId="57c3f3bd-a599-48b9-ac26-ea90c7792ae7" providerId="ADAL" clId="{BB503505-496E-4C16-9CCC-9B329D403849}" dt="2022-12-13T23:49:56.072" v="803" actId="47"/>
        <pc:sldMkLst>
          <pc:docMk/>
          <pc:sldMk cId="1881193926" sldId="631"/>
        </pc:sldMkLst>
      </pc:sldChg>
      <pc:sldChg chg="del">
        <pc:chgData name="Jan Cornelio" userId="57c3f3bd-a599-48b9-ac26-ea90c7792ae7" providerId="ADAL" clId="{BB503505-496E-4C16-9CCC-9B329D403849}" dt="2022-12-13T23:49:56.236" v="804" actId="47"/>
        <pc:sldMkLst>
          <pc:docMk/>
          <pc:sldMk cId="141263117" sldId="632"/>
        </pc:sldMkLst>
      </pc:sldChg>
      <pc:sldChg chg="add del">
        <pc:chgData name="Jan Cornelio" userId="57c3f3bd-a599-48b9-ac26-ea90c7792ae7" providerId="ADAL" clId="{BB503505-496E-4C16-9CCC-9B329D403849}" dt="2022-12-14T00:03:03.262" v="1067"/>
        <pc:sldMkLst>
          <pc:docMk/>
          <pc:sldMk cId="2371335974" sldId="633"/>
        </pc:sldMkLst>
      </pc:sldChg>
      <pc:sldChg chg="add del">
        <pc:chgData name="Jan Cornelio" userId="57c3f3bd-a599-48b9-ac26-ea90c7792ae7" providerId="ADAL" clId="{BB503505-496E-4C16-9CCC-9B329D403849}" dt="2022-12-14T00:08:08.849" v="1068"/>
        <pc:sldMkLst>
          <pc:docMk/>
          <pc:sldMk cId="1486036459" sldId="634"/>
        </pc:sldMkLst>
      </pc:sldChg>
      <pc:sldChg chg="add del">
        <pc:chgData name="Jan Cornelio" userId="57c3f3bd-a599-48b9-ac26-ea90c7792ae7" providerId="ADAL" clId="{BB503505-496E-4C16-9CCC-9B329D403849}" dt="2022-12-14T00:08:16.745" v="1069"/>
        <pc:sldMkLst>
          <pc:docMk/>
          <pc:sldMk cId="1637139240" sldId="635"/>
        </pc:sldMkLst>
      </pc:sldChg>
      <pc:sldChg chg="add del">
        <pc:chgData name="Jan Cornelio" userId="57c3f3bd-a599-48b9-ac26-ea90c7792ae7" providerId="ADAL" clId="{BB503505-496E-4C16-9CCC-9B329D403849}" dt="2022-12-14T00:08:30.292" v="1070"/>
        <pc:sldMkLst>
          <pc:docMk/>
          <pc:sldMk cId="242847750" sldId="636"/>
        </pc:sldMkLst>
      </pc:sldChg>
      <pc:sldChg chg="add del">
        <pc:chgData name="Jan Cornelio" userId="57c3f3bd-a599-48b9-ac26-ea90c7792ae7" providerId="ADAL" clId="{BB503505-496E-4C16-9CCC-9B329D403849}" dt="2022-12-14T00:08:55.506" v="1071"/>
        <pc:sldMkLst>
          <pc:docMk/>
          <pc:sldMk cId="593441543" sldId="637"/>
        </pc:sldMkLst>
      </pc:sldChg>
      <pc:sldChg chg="add del">
        <pc:chgData name="Jan Cornelio" userId="57c3f3bd-a599-48b9-ac26-ea90c7792ae7" providerId="ADAL" clId="{BB503505-496E-4C16-9CCC-9B329D403849}" dt="2022-12-14T00:08:55.506" v="1071"/>
        <pc:sldMkLst>
          <pc:docMk/>
          <pc:sldMk cId="4079662121" sldId="638"/>
        </pc:sldMkLst>
      </pc:sldChg>
      <pc:sldChg chg="add del">
        <pc:chgData name="Jan Cornelio" userId="57c3f3bd-a599-48b9-ac26-ea90c7792ae7" providerId="ADAL" clId="{BB503505-496E-4C16-9CCC-9B329D403849}" dt="2022-12-14T00:08:55.506" v="1071"/>
        <pc:sldMkLst>
          <pc:docMk/>
          <pc:sldMk cId="4043820626" sldId="639"/>
        </pc:sldMkLst>
      </pc:sldChg>
      <pc:sldChg chg="add del">
        <pc:chgData name="Jan Cornelio" userId="57c3f3bd-a599-48b9-ac26-ea90c7792ae7" providerId="ADAL" clId="{BB503505-496E-4C16-9CCC-9B329D403849}" dt="2022-12-14T00:08:55.506" v="1071"/>
        <pc:sldMkLst>
          <pc:docMk/>
          <pc:sldMk cId="1439015677" sldId="640"/>
        </pc:sldMkLst>
      </pc:sldChg>
      <pc:sldChg chg="add del">
        <pc:chgData name="Jan Cornelio" userId="57c3f3bd-a599-48b9-ac26-ea90c7792ae7" providerId="ADAL" clId="{BB503505-496E-4C16-9CCC-9B329D403849}" dt="2022-12-14T00:08:55.506" v="1071"/>
        <pc:sldMkLst>
          <pc:docMk/>
          <pc:sldMk cId="3131693476" sldId="641"/>
        </pc:sldMkLst>
      </pc:sldChg>
      <pc:sldChg chg="add del">
        <pc:chgData name="Jan Cornelio" userId="57c3f3bd-a599-48b9-ac26-ea90c7792ae7" providerId="ADAL" clId="{BB503505-496E-4C16-9CCC-9B329D403849}" dt="2022-12-14T00:08:55.506" v="1071"/>
        <pc:sldMkLst>
          <pc:docMk/>
          <pc:sldMk cId="3066917948" sldId="642"/>
        </pc:sldMkLst>
      </pc:sldChg>
      <pc:sldChg chg="add del">
        <pc:chgData name="Jan Cornelio" userId="57c3f3bd-a599-48b9-ac26-ea90c7792ae7" providerId="ADAL" clId="{BB503505-496E-4C16-9CCC-9B329D403849}" dt="2022-12-14T00:08:55.506" v="1071"/>
        <pc:sldMkLst>
          <pc:docMk/>
          <pc:sldMk cId="3433944324" sldId="643"/>
        </pc:sldMkLst>
      </pc:sldChg>
      <pc:sldChg chg="del">
        <pc:chgData name="Jan Cornelio" userId="57c3f3bd-a599-48b9-ac26-ea90c7792ae7" providerId="ADAL" clId="{BB503505-496E-4C16-9CCC-9B329D403849}" dt="2022-12-13T23:49:58.399" v="816" actId="47"/>
        <pc:sldMkLst>
          <pc:docMk/>
          <pc:sldMk cId="1469208146" sldId="644"/>
        </pc:sldMkLst>
      </pc:sldChg>
      <pc:sldChg chg="del">
        <pc:chgData name="Jan Cornelio" userId="57c3f3bd-a599-48b9-ac26-ea90c7792ae7" providerId="ADAL" clId="{BB503505-496E-4C16-9CCC-9B329D403849}" dt="2022-12-13T23:49:58.574" v="817" actId="47"/>
        <pc:sldMkLst>
          <pc:docMk/>
          <pc:sldMk cId="4217863713" sldId="645"/>
        </pc:sldMkLst>
      </pc:sldChg>
      <pc:sldChg chg="del">
        <pc:chgData name="Jan Cornelio" userId="57c3f3bd-a599-48b9-ac26-ea90c7792ae7" providerId="ADAL" clId="{BB503505-496E-4C16-9CCC-9B329D403849}" dt="2022-12-13T23:49:58.751" v="818" actId="47"/>
        <pc:sldMkLst>
          <pc:docMk/>
          <pc:sldMk cId="3241873931" sldId="646"/>
        </pc:sldMkLst>
      </pc:sldChg>
      <pc:sldChg chg="del">
        <pc:chgData name="Jan Cornelio" userId="57c3f3bd-a599-48b9-ac26-ea90c7792ae7" providerId="ADAL" clId="{BB503505-496E-4C16-9CCC-9B329D403849}" dt="2022-12-13T23:49:58.919" v="819" actId="47"/>
        <pc:sldMkLst>
          <pc:docMk/>
          <pc:sldMk cId="2843563545" sldId="647"/>
        </pc:sldMkLst>
      </pc:sldChg>
      <pc:sldChg chg="del">
        <pc:chgData name="Jan Cornelio" userId="57c3f3bd-a599-48b9-ac26-ea90c7792ae7" providerId="ADAL" clId="{BB503505-496E-4C16-9CCC-9B329D403849}" dt="2022-12-13T23:49:59.083" v="820" actId="47"/>
        <pc:sldMkLst>
          <pc:docMk/>
          <pc:sldMk cId="2861553148" sldId="648"/>
        </pc:sldMkLst>
      </pc:sldChg>
      <pc:sldChg chg="del">
        <pc:chgData name="Jan Cornelio" userId="57c3f3bd-a599-48b9-ac26-ea90c7792ae7" providerId="ADAL" clId="{BB503505-496E-4C16-9CCC-9B329D403849}" dt="2022-12-13T23:49:59.295" v="821" actId="47"/>
        <pc:sldMkLst>
          <pc:docMk/>
          <pc:sldMk cId="3592269727" sldId="649"/>
        </pc:sldMkLst>
      </pc:sldChg>
      <pc:sldChg chg="del">
        <pc:chgData name="Jan Cornelio" userId="57c3f3bd-a599-48b9-ac26-ea90c7792ae7" providerId="ADAL" clId="{BB503505-496E-4C16-9CCC-9B329D403849}" dt="2022-12-13T23:49:59.704" v="823" actId="47"/>
        <pc:sldMkLst>
          <pc:docMk/>
          <pc:sldMk cId="3589542340" sldId="651"/>
        </pc:sldMkLst>
      </pc:sldChg>
      <pc:sldChg chg="del">
        <pc:chgData name="Jan Cornelio" userId="57c3f3bd-a599-48b9-ac26-ea90c7792ae7" providerId="ADAL" clId="{BB503505-496E-4C16-9CCC-9B329D403849}" dt="2022-12-13T23:49:59.891" v="824" actId="47"/>
        <pc:sldMkLst>
          <pc:docMk/>
          <pc:sldMk cId="2614217190" sldId="652"/>
        </pc:sldMkLst>
      </pc:sldChg>
      <pc:sldChg chg="del">
        <pc:chgData name="Jan Cornelio" userId="57c3f3bd-a599-48b9-ac26-ea90c7792ae7" providerId="ADAL" clId="{BB503505-496E-4C16-9CCC-9B329D403849}" dt="2022-12-13T23:50:00.081" v="825" actId="47"/>
        <pc:sldMkLst>
          <pc:docMk/>
          <pc:sldMk cId="1568423252" sldId="653"/>
        </pc:sldMkLst>
      </pc:sldChg>
      <pc:sldChg chg="del">
        <pc:chgData name="Jan Cornelio" userId="57c3f3bd-a599-48b9-ac26-ea90c7792ae7" providerId="ADAL" clId="{BB503505-496E-4C16-9CCC-9B329D403849}" dt="2022-12-13T23:50:00.261" v="826" actId="47"/>
        <pc:sldMkLst>
          <pc:docMk/>
          <pc:sldMk cId="2846444424" sldId="654"/>
        </pc:sldMkLst>
      </pc:sldChg>
      <pc:sldChg chg="del">
        <pc:chgData name="Jan Cornelio" userId="57c3f3bd-a599-48b9-ac26-ea90c7792ae7" providerId="ADAL" clId="{BB503505-496E-4C16-9CCC-9B329D403849}" dt="2022-12-13T23:50:00.448" v="827" actId="47"/>
        <pc:sldMkLst>
          <pc:docMk/>
          <pc:sldMk cId="1463891189" sldId="655"/>
        </pc:sldMkLst>
      </pc:sldChg>
      <pc:sldChg chg="del">
        <pc:chgData name="Jan Cornelio" userId="57c3f3bd-a599-48b9-ac26-ea90c7792ae7" providerId="ADAL" clId="{BB503505-496E-4C16-9CCC-9B329D403849}" dt="2022-12-13T23:50:00.658" v="828" actId="47"/>
        <pc:sldMkLst>
          <pc:docMk/>
          <pc:sldMk cId="826215943" sldId="656"/>
        </pc:sldMkLst>
      </pc:sldChg>
      <pc:sldChg chg="del">
        <pc:chgData name="Jan Cornelio" userId="57c3f3bd-a599-48b9-ac26-ea90c7792ae7" providerId="ADAL" clId="{BB503505-496E-4C16-9CCC-9B329D403849}" dt="2022-12-13T23:50:00.820" v="829" actId="47"/>
        <pc:sldMkLst>
          <pc:docMk/>
          <pc:sldMk cId="2877382804" sldId="657"/>
        </pc:sldMkLst>
      </pc:sldChg>
      <pc:sldChg chg="del">
        <pc:chgData name="Jan Cornelio" userId="57c3f3bd-a599-48b9-ac26-ea90c7792ae7" providerId="ADAL" clId="{BB503505-496E-4C16-9CCC-9B329D403849}" dt="2022-12-13T23:50:00.995" v="830" actId="47"/>
        <pc:sldMkLst>
          <pc:docMk/>
          <pc:sldMk cId="3584017474" sldId="658"/>
        </pc:sldMkLst>
      </pc:sldChg>
      <pc:sldChg chg="del">
        <pc:chgData name="Jan Cornelio" userId="57c3f3bd-a599-48b9-ac26-ea90c7792ae7" providerId="ADAL" clId="{BB503505-496E-4C16-9CCC-9B329D403849}" dt="2022-12-13T23:50:01.202" v="831" actId="47"/>
        <pc:sldMkLst>
          <pc:docMk/>
          <pc:sldMk cId="476524881" sldId="659"/>
        </pc:sldMkLst>
      </pc:sldChg>
      <pc:sldChg chg="del">
        <pc:chgData name="Jan Cornelio" userId="57c3f3bd-a599-48b9-ac26-ea90c7792ae7" providerId="ADAL" clId="{BB503505-496E-4C16-9CCC-9B329D403849}" dt="2022-12-13T23:50:01.380" v="832" actId="47"/>
        <pc:sldMkLst>
          <pc:docMk/>
          <pc:sldMk cId="1491660275" sldId="660"/>
        </pc:sldMkLst>
      </pc:sldChg>
      <pc:sldChg chg="del">
        <pc:chgData name="Jan Cornelio" userId="57c3f3bd-a599-48b9-ac26-ea90c7792ae7" providerId="ADAL" clId="{BB503505-496E-4C16-9CCC-9B329D403849}" dt="2022-12-13T23:50:01.555" v="833" actId="47"/>
        <pc:sldMkLst>
          <pc:docMk/>
          <pc:sldMk cId="490400677" sldId="661"/>
        </pc:sldMkLst>
      </pc:sldChg>
      <pc:sldChg chg="del">
        <pc:chgData name="Jan Cornelio" userId="57c3f3bd-a599-48b9-ac26-ea90c7792ae7" providerId="ADAL" clId="{BB503505-496E-4C16-9CCC-9B329D403849}" dt="2022-12-13T23:50:01.786" v="834" actId="47"/>
        <pc:sldMkLst>
          <pc:docMk/>
          <pc:sldMk cId="1286568757" sldId="662"/>
        </pc:sldMkLst>
      </pc:sldChg>
      <pc:sldChg chg="del">
        <pc:chgData name="Jan Cornelio" userId="57c3f3bd-a599-48b9-ac26-ea90c7792ae7" providerId="ADAL" clId="{BB503505-496E-4C16-9CCC-9B329D403849}" dt="2022-12-13T23:50:01.921" v="835" actId="47"/>
        <pc:sldMkLst>
          <pc:docMk/>
          <pc:sldMk cId="2047692711" sldId="663"/>
        </pc:sldMkLst>
      </pc:sldChg>
      <pc:sldChg chg="del">
        <pc:chgData name="Jan Cornelio" userId="57c3f3bd-a599-48b9-ac26-ea90c7792ae7" providerId="ADAL" clId="{BB503505-496E-4C16-9CCC-9B329D403849}" dt="2022-12-13T23:50:02.065" v="836" actId="47"/>
        <pc:sldMkLst>
          <pc:docMk/>
          <pc:sldMk cId="197672041" sldId="664"/>
        </pc:sldMkLst>
      </pc:sldChg>
      <pc:sldChg chg="del">
        <pc:chgData name="Jan Cornelio" userId="57c3f3bd-a599-48b9-ac26-ea90c7792ae7" providerId="ADAL" clId="{BB503505-496E-4C16-9CCC-9B329D403849}" dt="2022-12-13T23:50:03.344" v="837" actId="47"/>
        <pc:sldMkLst>
          <pc:docMk/>
          <pc:sldMk cId="928545039" sldId="665"/>
        </pc:sldMkLst>
      </pc:sldChg>
      <pc:sldChg chg="del">
        <pc:chgData name="Jan Cornelio" userId="57c3f3bd-a599-48b9-ac26-ea90c7792ae7" providerId="ADAL" clId="{BB503505-496E-4C16-9CCC-9B329D403849}" dt="2022-12-13T23:50:03.434" v="838" actId="47"/>
        <pc:sldMkLst>
          <pc:docMk/>
          <pc:sldMk cId="2917150180" sldId="666"/>
        </pc:sldMkLst>
      </pc:sldChg>
      <pc:sldChg chg="del">
        <pc:chgData name="Jan Cornelio" userId="57c3f3bd-a599-48b9-ac26-ea90c7792ae7" providerId="ADAL" clId="{BB503505-496E-4C16-9CCC-9B329D403849}" dt="2022-12-13T23:50:03.600" v="839" actId="47"/>
        <pc:sldMkLst>
          <pc:docMk/>
          <pc:sldMk cId="3808322564" sldId="667"/>
        </pc:sldMkLst>
      </pc:sldChg>
      <pc:sldChg chg="del">
        <pc:chgData name="Jan Cornelio" userId="57c3f3bd-a599-48b9-ac26-ea90c7792ae7" providerId="ADAL" clId="{BB503505-496E-4C16-9CCC-9B329D403849}" dt="2022-12-13T23:50:03.755" v="840" actId="47"/>
        <pc:sldMkLst>
          <pc:docMk/>
          <pc:sldMk cId="529890373" sldId="668"/>
        </pc:sldMkLst>
      </pc:sldChg>
      <pc:sldChg chg="del">
        <pc:chgData name="Jan Cornelio" userId="57c3f3bd-a599-48b9-ac26-ea90c7792ae7" providerId="ADAL" clId="{BB503505-496E-4C16-9CCC-9B329D403849}" dt="2022-12-13T23:50:03.907" v="841" actId="47"/>
        <pc:sldMkLst>
          <pc:docMk/>
          <pc:sldMk cId="1710212261" sldId="669"/>
        </pc:sldMkLst>
      </pc:sldChg>
      <pc:sldChg chg="del">
        <pc:chgData name="Jan Cornelio" userId="57c3f3bd-a599-48b9-ac26-ea90c7792ae7" providerId="ADAL" clId="{BB503505-496E-4C16-9CCC-9B329D403849}" dt="2022-12-13T23:50:04.047" v="842" actId="47"/>
        <pc:sldMkLst>
          <pc:docMk/>
          <pc:sldMk cId="4125767517" sldId="670"/>
        </pc:sldMkLst>
      </pc:sldChg>
      <pc:sldChg chg="del">
        <pc:chgData name="Jan Cornelio" userId="57c3f3bd-a599-48b9-ac26-ea90c7792ae7" providerId="ADAL" clId="{BB503505-496E-4C16-9CCC-9B329D403849}" dt="2022-12-13T23:50:04.216" v="843" actId="47"/>
        <pc:sldMkLst>
          <pc:docMk/>
          <pc:sldMk cId="1085255560" sldId="671"/>
        </pc:sldMkLst>
      </pc:sldChg>
      <pc:sldChg chg="del">
        <pc:chgData name="Jan Cornelio" userId="57c3f3bd-a599-48b9-ac26-ea90c7792ae7" providerId="ADAL" clId="{BB503505-496E-4C16-9CCC-9B329D403849}" dt="2022-12-13T23:50:04.358" v="844" actId="47"/>
        <pc:sldMkLst>
          <pc:docMk/>
          <pc:sldMk cId="3353284256" sldId="672"/>
        </pc:sldMkLst>
      </pc:sldChg>
      <pc:sldChg chg="del">
        <pc:chgData name="Jan Cornelio" userId="57c3f3bd-a599-48b9-ac26-ea90c7792ae7" providerId="ADAL" clId="{BB503505-496E-4C16-9CCC-9B329D403849}" dt="2022-12-13T23:50:04.503" v="845" actId="47"/>
        <pc:sldMkLst>
          <pc:docMk/>
          <pc:sldMk cId="4214511240" sldId="673"/>
        </pc:sldMkLst>
      </pc:sldChg>
      <pc:sldChg chg="del">
        <pc:chgData name="Jan Cornelio" userId="57c3f3bd-a599-48b9-ac26-ea90c7792ae7" providerId="ADAL" clId="{BB503505-496E-4C16-9CCC-9B329D403849}" dt="2022-12-13T23:50:04.679" v="846" actId="47"/>
        <pc:sldMkLst>
          <pc:docMk/>
          <pc:sldMk cId="4253217598" sldId="674"/>
        </pc:sldMkLst>
      </pc:sldChg>
      <pc:sldChg chg="del">
        <pc:chgData name="Jan Cornelio" userId="57c3f3bd-a599-48b9-ac26-ea90c7792ae7" providerId="ADAL" clId="{BB503505-496E-4C16-9CCC-9B329D403849}" dt="2022-12-13T23:50:04.830" v="847" actId="47"/>
        <pc:sldMkLst>
          <pc:docMk/>
          <pc:sldMk cId="162566862" sldId="675"/>
        </pc:sldMkLst>
      </pc:sldChg>
      <pc:sldChg chg="del">
        <pc:chgData name="Jan Cornelio" userId="57c3f3bd-a599-48b9-ac26-ea90c7792ae7" providerId="ADAL" clId="{BB503505-496E-4C16-9CCC-9B329D403849}" dt="2022-12-13T23:50:05.013" v="848" actId="47"/>
        <pc:sldMkLst>
          <pc:docMk/>
          <pc:sldMk cId="1081104520" sldId="676"/>
        </pc:sldMkLst>
      </pc:sldChg>
      <pc:sldChg chg="del">
        <pc:chgData name="Jan Cornelio" userId="57c3f3bd-a599-48b9-ac26-ea90c7792ae7" providerId="ADAL" clId="{BB503505-496E-4C16-9CCC-9B329D403849}" dt="2022-12-13T23:50:05.148" v="849" actId="47"/>
        <pc:sldMkLst>
          <pc:docMk/>
          <pc:sldMk cId="1806316232" sldId="677"/>
        </pc:sldMkLst>
      </pc:sldChg>
      <pc:sldChg chg="del">
        <pc:chgData name="Jan Cornelio" userId="57c3f3bd-a599-48b9-ac26-ea90c7792ae7" providerId="ADAL" clId="{BB503505-496E-4C16-9CCC-9B329D403849}" dt="2022-12-13T23:50:05.310" v="850" actId="47"/>
        <pc:sldMkLst>
          <pc:docMk/>
          <pc:sldMk cId="2336307669" sldId="678"/>
        </pc:sldMkLst>
      </pc:sldChg>
      <pc:sldChg chg="del">
        <pc:chgData name="Jan Cornelio" userId="57c3f3bd-a599-48b9-ac26-ea90c7792ae7" providerId="ADAL" clId="{BB503505-496E-4C16-9CCC-9B329D403849}" dt="2022-12-13T23:50:05.470" v="851" actId="47"/>
        <pc:sldMkLst>
          <pc:docMk/>
          <pc:sldMk cId="2468052447" sldId="679"/>
        </pc:sldMkLst>
      </pc:sldChg>
      <pc:sldChg chg="del">
        <pc:chgData name="Jan Cornelio" userId="57c3f3bd-a599-48b9-ac26-ea90c7792ae7" providerId="ADAL" clId="{BB503505-496E-4C16-9CCC-9B329D403849}" dt="2022-12-13T23:50:05.639" v="852" actId="47"/>
        <pc:sldMkLst>
          <pc:docMk/>
          <pc:sldMk cId="3186907719" sldId="680"/>
        </pc:sldMkLst>
      </pc:sldChg>
      <pc:sldChg chg="del">
        <pc:chgData name="Jan Cornelio" userId="57c3f3bd-a599-48b9-ac26-ea90c7792ae7" providerId="ADAL" clId="{BB503505-496E-4C16-9CCC-9B329D403849}" dt="2022-12-13T23:50:05.779" v="853" actId="47"/>
        <pc:sldMkLst>
          <pc:docMk/>
          <pc:sldMk cId="3233101925" sldId="681"/>
        </pc:sldMkLst>
      </pc:sldChg>
      <pc:sldChg chg="del">
        <pc:chgData name="Jan Cornelio" userId="57c3f3bd-a599-48b9-ac26-ea90c7792ae7" providerId="ADAL" clId="{BB503505-496E-4C16-9CCC-9B329D403849}" dt="2022-12-13T23:50:05.955" v="854" actId="47"/>
        <pc:sldMkLst>
          <pc:docMk/>
          <pc:sldMk cId="2344094830" sldId="682"/>
        </pc:sldMkLst>
      </pc:sldChg>
      <pc:sldChg chg="del">
        <pc:chgData name="Jan Cornelio" userId="57c3f3bd-a599-48b9-ac26-ea90c7792ae7" providerId="ADAL" clId="{BB503505-496E-4C16-9CCC-9B329D403849}" dt="2022-12-13T23:50:06.138" v="855" actId="47"/>
        <pc:sldMkLst>
          <pc:docMk/>
          <pc:sldMk cId="892602794" sldId="683"/>
        </pc:sldMkLst>
      </pc:sldChg>
      <pc:sldChg chg="del">
        <pc:chgData name="Jan Cornelio" userId="57c3f3bd-a599-48b9-ac26-ea90c7792ae7" providerId="ADAL" clId="{BB503505-496E-4C16-9CCC-9B329D403849}" dt="2022-12-13T23:50:06.324" v="856" actId="47"/>
        <pc:sldMkLst>
          <pc:docMk/>
          <pc:sldMk cId="2159838526" sldId="684"/>
        </pc:sldMkLst>
      </pc:sldChg>
      <pc:sldChg chg="del">
        <pc:chgData name="Jan Cornelio" userId="57c3f3bd-a599-48b9-ac26-ea90c7792ae7" providerId="ADAL" clId="{BB503505-496E-4C16-9CCC-9B329D403849}" dt="2022-12-13T23:50:06.498" v="857" actId="47"/>
        <pc:sldMkLst>
          <pc:docMk/>
          <pc:sldMk cId="1087464960" sldId="685"/>
        </pc:sldMkLst>
      </pc:sldChg>
      <pc:sldChg chg="del">
        <pc:chgData name="Jan Cornelio" userId="57c3f3bd-a599-48b9-ac26-ea90c7792ae7" providerId="ADAL" clId="{BB503505-496E-4C16-9CCC-9B329D403849}" dt="2022-12-13T23:50:06.674" v="858" actId="47"/>
        <pc:sldMkLst>
          <pc:docMk/>
          <pc:sldMk cId="759792790" sldId="686"/>
        </pc:sldMkLst>
      </pc:sldChg>
      <pc:sldChg chg="del">
        <pc:chgData name="Jan Cornelio" userId="57c3f3bd-a599-48b9-ac26-ea90c7792ae7" providerId="ADAL" clId="{BB503505-496E-4C16-9CCC-9B329D403849}" dt="2022-12-13T23:50:06.850" v="859" actId="47"/>
        <pc:sldMkLst>
          <pc:docMk/>
          <pc:sldMk cId="954842035" sldId="687"/>
        </pc:sldMkLst>
      </pc:sldChg>
      <pc:sldChg chg="del">
        <pc:chgData name="Jan Cornelio" userId="57c3f3bd-a599-48b9-ac26-ea90c7792ae7" providerId="ADAL" clId="{BB503505-496E-4C16-9CCC-9B329D403849}" dt="2022-12-13T23:50:07.025" v="860" actId="47"/>
        <pc:sldMkLst>
          <pc:docMk/>
          <pc:sldMk cId="3098540987" sldId="688"/>
        </pc:sldMkLst>
      </pc:sldChg>
      <pc:sldChg chg="del">
        <pc:chgData name="Jan Cornelio" userId="57c3f3bd-a599-48b9-ac26-ea90c7792ae7" providerId="ADAL" clId="{BB503505-496E-4C16-9CCC-9B329D403849}" dt="2022-12-13T23:50:07.201" v="861" actId="47"/>
        <pc:sldMkLst>
          <pc:docMk/>
          <pc:sldMk cId="721916862" sldId="689"/>
        </pc:sldMkLst>
      </pc:sldChg>
      <pc:sldChg chg="del">
        <pc:chgData name="Jan Cornelio" userId="57c3f3bd-a599-48b9-ac26-ea90c7792ae7" providerId="ADAL" clId="{BB503505-496E-4C16-9CCC-9B329D403849}" dt="2022-12-13T23:50:07.386" v="862" actId="47"/>
        <pc:sldMkLst>
          <pc:docMk/>
          <pc:sldMk cId="79377077" sldId="690"/>
        </pc:sldMkLst>
      </pc:sldChg>
      <pc:sldChg chg="del">
        <pc:chgData name="Jan Cornelio" userId="57c3f3bd-a599-48b9-ac26-ea90c7792ae7" providerId="ADAL" clId="{BB503505-496E-4C16-9CCC-9B329D403849}" dt="2022-12-13T23:50:07.554" v="863" actId="47"/>
        <pc:sldMkLst>
          <pc:docMk/>
          <pc:sldMk cId="2169437457" sldId="691"/>
        </pc:sldMkLst>
      </pc:sldChg>
      <pc:sldChg chg="del">
        <pc:chgData name="Jan Cornelio" userId="57c3f3bd-a599-48b9-ac26-ea90c7792ae7" providerId="ADAL" clId="{BB503505-496E-4C16-9CCC-9B329D403849}" dt="2022-12-13T23:50:07.764" v="864" actId="47"/>
        <pc:sldMkLst>
          <pc:docMk/>
          <pc:sldMk cId="2458946157" sldId="692"/>
        </pc:sldMkLst>
      </pc:sldChg>
      <pc:sldChg chg="del">
        <pc:chgData name="Jan Cornelio" userId="57c3f3bd-a599-48b9-ac26-ea90c7792ae7" providerId="ADAL" clId="{BB503505-496E-4C16-9CCC-9B329D403849}" dt="2022-12-13T23:50:07.909" v="865" actId="47"/>
        <pc:sldMkLst>
          <pc:docMk/>
          <pc:sldMk cId="824401305" sldId="693"/>
        </pc:sldMkLst>
      </pc:sldChg>
      <pc:sldChg chg="del">
        <pc:chgData name="Jan Cornelio" userId="57c3f3bd-a599-48b9-ac26-ea90c7792ae7" providerId="ADAL" clId="{BB503505-496E-4C16-9CCC-9B329D403849}" dt="2022-12-13T23:50:08.070" v="866" actId="47"/>
        <pc:sldMkLst>
          <pc:docMk/>
          <pc:sldMk cId="1735521609" sldId="694"/>
        </pc:sldMkLst>
      </pc:sldChg>
      <pc:sldChg chg="del">
        <pc:chgData name="Jan Cornelio" userId="57c3f3bd-a599-48b9-ac26-ea90c7792ae7" providerId="ADAL" clId="{BB503505-496E-4C16-9CCC-9B329D403849}" dt="2022-12-13T23:50:08.229" v="867" actId="47"/>
        <pc:sldMkLst>
          <pc:docMk/>
          <pc:sldMk cId="3090075839" sldId="695"/>
        </pc:sldMkLst>
      </pc:sldChg>
      <pc:sldChg chg="del">
        <pc:chgData name="Jan Cornelio" userId="57c3f3bd-a599-48b9-ac26-ea90c7792ae7" providerId="ADAL" clId="{BB503505-496E-4C16-9CCC-9B329D403849}" dt="2022-12-13T23:50:08.388" v="868" actId="47"/>
        <pc:sldMkLst>
          <pc:docMk/>
          <pc:sldMk cId="3781191042" sldId="696"/>
        </pc:sldMkLst>
      </pc:sldChg>
      <pc:sldChg chg="del">
        <pc:chgData name="Jan Cornelio" userId="57c3f3bd-a599-48b9-ac26-ea90c7792ae7" providerId="ADAL" clId="{BB503505-496E-4C16-9CCC-9B329D403849}" dt="2022-12-13T23:50:08.574" v="869" actId="47"/>
        <pc:sldMkLst>
          <pc:docMk/>
          <pc:sldMk cId="3880326732" sldId="697"/>
        </pc:sldMkLst>
      </pc:sldChg>
      <pc:sldChg chg="del">
        <pc:chgData name="Jan Cornelio" userId="57c3f3bd-a599-48b9-ac26-ea90c7792ae7" providerId="ADAL" clId="{BB503505-496E-4C16-9CCC-9B329D403849}" dt="2022-12-13T23:50:09.167" v="870" actId="47"/>
        <pc:sldMkLst>
          <pc:docMk/>
          <pc:sldMk cId="1998040645" sldId="698"/>
        </pc:sldMkLst>
      </pc:sldChg>
      <pc:sldChg chg="del">
        <pc:chgData name="Jan Cornelio" userId="57c3f3bd-a599-48b9-ac26-ea90c7792ae7" providerId="ADAL" clId="{BB503505-496E-4C16-9CCC-9B329D403849}" dt="2022-12-13T23:50:09.320" v="871" actId="47"/>
        <pc:sldMkLst>
          <pc:docMk/>
          <pc:sldMk cId="2574044065" sldId="699"/>
        </pc:sldMkLst>
      </pc:sldChg>
      <pc:sldChg chg="del">
        <pc:chgData name="Jan Cornelio" userId="57c3f3bd-a599-48b9-ac26-ea90c7792ae7" providerId="ADAL" clId="{BB503505-496E-4C16-9CCC-9B329D403849}" dt="2022-12-13T23:50:09.482" v="872" actId="47"/>
        <pc:sldMkLst>
          <pc:docMk/>
          <pc:sldMk cId="891075274" sldId="700"/>
        </pc:sldMkLst>
      </pc:sldChg>
      <pc:sldChg chg="del">
        <pc:chgData name="Jan Cornelio" userId="57c3f3bd-a599-48b9-ac26-ea90c7792ae7" providerId="ADAL" clId="{BB503505-496E-4C16-9CCC-9B329D403849}" dt="2022-12-13T23:50:09.664" v="873" actId="47"/>
        <pc:sldMkLst>
          <pc:docMk/>
          <pc:sldMk cId="2050026163" sldId="702"/>
        </pc:sldMkLst>
      </pc:sldChg>
      <pc:sldChg chg="del">
        <pc:chgData name="Jan Cornelio" userId="57c3f3bd-a599-48b9-ac26-ea90c7792ae7" providerId="ADAL" clId="{BB503505-496E-4C16-9CCC-9B329D403849}" dt="2022-12-13T23:50:09.814" v="874" actId="47"/>
        <pc:sldMkLst>
          <pc:docMk/>
          <pc:sldMk cId="1941566006" sldId="705"/>
        </pc:sldMkLst>
      </pc:sldChg>
      <pc:sldChg chg="del">
        <pc:chgData name="Jan Cornelio" userId="57c3f3bd-a599-48b9-ac26-ea90c7792ae7" providerId="ADAL" clId="{BB503505-496E-4C16-9CCC-9B329D403849}" dt="2022-12-13T23:50:10.156" v="876" actId="47"/>
        <pc:sldMkLst>
          <pc:docMk/>
          <pc:sldMk cId="1726553539" sldId="706"/>
        </pc:sldMkLst>
      </pc:sldChg>
      <pc:sldChg chg="del">
        <pc:chgData name="Jan Cornelio" userId="57c3f3bd-a599-48b9-ac26-ea90c7792ae7" providerId="ADAL" clId="{BB503505-496E-4C16-9CCC-9B329D403849}" dt="2022-12-13T23:50:10.331" v="877" actId="47"/>
        <pc:sldMkLst>
          <pc:docMk/>
          <pc:sldMk cId="1802274043" sldId="707"/>
        </pc:sldMkLst>
      </pc:sldChg>
      <pc:sldChg chg="del">
        <pc:chgData name="Jan Cornelio" userId="57c3f3bd-a599-48b9-ac26-ea90c7792ae7" providerId="ADAL" clId="{BB503505-496E-4C16-9CCC-9B329D403849}" dt="2022-12-13T23:50:10.509" v="878" actId="47"/>
        <pc:sldMkLst>
          <pc:docMk/>
          <pc:sldMk cId="1667776121" sldId="708"/>
        </pc:sldMkLst>
      </pc:sldChg>
      <pc:sldChg chg="del">
        <pc:chgData name="Jan Cornelio" userId="57c3f3bd-a599-48b9-ac26-ea90c7792ae7" providerId="ADAL" clId="{BB503505-496E-4C16-9CCC-9B329D403849}" dt="2022-12-13T23:50:10.663" v="879" actId="47"/>
        <pc:sldMkLst>
          <pc:docMk/>
          <pc:sldMk cId="2428602200" sldId="709"/>
        </pc:sldMkLst>
      </pc:sldChg>
      <pc:sldChg chg="del">
        <pc:chgData name="Jan Cornelio" userId="57c3f3bd-a599-48b9-ac26-ea90c7792ae7" providerId="ADAL" clId="{BB503505-496E-4C16-9CCC-9B329D403849}" dt="2022-12-13T23:50:10.997" v="881" actId="47"/>
        <pc:sldMkLst>
          <pc:docMk/>
          <pc:sldMk cId="2954473020" sldId="710"/>
        </pc:sldMkLst>
      </pc:sldChg>
      <pc:sldChg chg="del">
        <pc:chgData name="Jan Cornelio" userId="57c3f3bd-a599-48b9-ac26-ea90c7792ae7" providerId="ADAL" clId="{BB503505-496E-4C16-9CCC-9B329D403849}" dt="2022-12-13T23:50:10.848" v="880" actId="47"/>
        <pc:sldMkLst>
          <pc:docMk/>
          <pc:sldMk cId="1580740967" sldId="711"/>
        </pc:sldMkLst>
      </pc:sldChg>
      <pc:sldChg chg="del">
        <pc:chgData name="Jan Cornelio" userId="57c3f3bd-a599-48b9-ac26-ea90c7792ae7" providerId="ADAL" clId="{BB503505-496E-4C16-9CCC-9B329D403849}" dt="2022-12-13T23:50:12.377" v="882" actId="47"/>
        <pc:sldMkLst>
          <pc:docMk/>
          <pc:sldMk cId="802490434" sldId="712"/>
        </pc:sldMkLst>
      </pc:sldChg>
      <pc:sldChg chg="del">
        <pc:chgData name="Jan Cornelio" userId="57c3f3bd-a599-48b9-ac26-ea90c7792ae7" providerId="ADAL" clId="{BB503505-496E-4C16-9CCC-9B329D403849}" dt="2022-12-13T23:50:12.929" v="883" actId="47"/>
        <pc:sldMkLst>
          <pc:docMk/>
          <pc:sldMk cId="1932843701" sldId="713"/>
        </pc:sldMkLst>
      </pc:sldChg>
      <pc:sldChg chg="del">
        <pc:chgData name="Jan Cornelio" userId="57c3f3bd-a599-48b9-ac26-ea90c7792ae7" providerId="ADAL" clId="{BB503505-496E-4C16-9CCC-9B329D403849}" dt="2022-12-13T23:50:13.339" v="884" actId="47"/>
        <pc:sldMkLst>
          <pc:docMk/>
          <pc:sldMk cId="2553436551" sldId="714"/>
        </pc:sldMkLst>
      </pc:sldChg>
      <pc:sldChg chg="del">
        <pc:chgData name="Jan Cornelio" userId="57c3f3bd-a599-48b9-ac26-ea90c7792ae7" providerId="ADAL" clId="{BB503505-496E-4C16-9CCC-9B329D403849}" dt="2022-12-13T23:50:13.600" v="885" actId="47"/>
        <pc:sldMkLst>
          <pc:docMk/>
          <pc:sldMk cId="1244526387" sldId="715"/>
        </pc:sldMkLst>
      </pc:sldChg>
      <pc:sldChg chg="del">
        <pc:chgData name="Jan Cornelio" userId="57c3f3bd-a599-48b9-ac26-ea90c7792ae7" providerId="ADAL" clId="{BB503505-496E-4C16-9CCC-9B329D403849}" dt="2022-12-13T23:50:13.959" v="886" actId="47"/>
        <pc:sldMkLst>
          <pc:docMk/>
          <pc:sldMk cId="34699443" sldId="716"/>
        </pc:sldMkLst>
      </pc:sldChg>
      <pc:sldChg chg="modSp add del mod">
        <pc:chgData name="Jan Cornelio" userId="57c3f3bd-a599-48b9-ac26-ea90c7792ae7" providerId="ADAL" clId="{BB503505-496E-4C16-9CCC-9B329D403849}" dt="2022-12-13T23:51:35.559" v="971" actId="20577"/>
        <pc:sldMkLst>
          <pc:docMk/>
          <pc:sldMk cId="3107775079" sldId="717"/>
        </pc:sldMkLst>
        <pc:spChg chg="mod">
          <ac:chgData name="Jan Cornelio" userId="57c3f3bd-a599-48b9-ac26-ea90c7792ae7" providerId="ADAL" clId="{BB503505-496E-4C16-9CCC-9B329D403849}" dt="2022-12-13T23:51:35.559" v="971" actId="20577"/>
          <ac:spMkLst>
            <pc:docMk/>
            <pc:sldMk cId="3107775079" sldId="717"/>
            <ac:spMk id="2" creationId="{70AB3EF6-BB7D-4D73-9C21-731770A78952}"/>
          </ac:spMkLst>
        </pc:spChg>
      </pc:sldChg>
      <pc:sldChg chg="add del">
        <pc:chgData name="Jan Cornelio" userId="57c3f3bd-a599-48b9-ac26-ea90c7792ae7" providerId="ADAL" clId="{BB503505-496E-4C16-9CCC-9B329D403849}" dt="2022-12-13T23:53:54.925" v="972"/>
        <pc:sldMkLst>
          <pc:docMk/>
          <pc:sldMk cId="3159712340" sldId="718"/>
        </pc:sldMkLst>
      </pc:sldChg>
      <pc:sldChg chg="add del">
        <pc:chgData name="Jan Cornelio" userId="57c3f3bd-a599-48b9-ac26-ea90c7792ae7" providerId="ADAL" clId="{BB503505-496E-4C16-9CCC-9B329D403849}" dt="2022-12-13T23:53:54.925" v="972"/>
        <pc:sldMkLst>
          <pc:docMk/>
          <pc:sldMk cId="845815708" sldId="719"/>
        </pc:sldMkLst>
      </pc:sldChg>
      <pc:sldChg chg="add del">
        <pc:chgData name="Jan Cornelio" userId="57c3f3bd-a599-48b9-ac26-ea90c7792ae7" providerId="ADAL" clId="{BB503505-496E-4C16-9CCC-9B329D403849}" dt="2022-12-13T23:54:08.063" v="974"/>
        <pc:sldMkLst>
          <pc:docMk/>
          <pc:sldMk cId="738351930" sldId="720"/>
        </pc:sldMkLst>
      </pc:sldChg>
      <pc:sldChg chg="modSp add del mod">
        <pc:chgData name="Jan Cornelio" userId="57c3f3bd-a599-48b9-ac26-ea90c7792ae7" providerId="ADAL" clId="{BB503505-496E-4C16-9CCC-9B329D403849}" dt="2022-12-13T23:54:21.152" v="977" actId="20577"/>
        <pc:sldMkLst>
          <pc:docMk/>
          <pc:sldMk cId="1662272144" sldId="721"/>
        </pc:sldMkLst>
        <pc:spChg chg="mod">
          <ac:chgData name="Jan Cornelio" userId="57c3f3bd-a599-48b9-ac26-ea90c7792ae7" providerId="ADAL" clId="{BB503505-496E-4C16-9CCC-9B329D403849}" dt="2022-12-13T23:54:21.152" v="977" actId="20577"/>
          <ac:spMkLst>
            <pc:docMk/>
            <pc:sldMk cId="1662272144" sldId="721"/>
            <ac:spMk id="2" creationId="{70AB3EF6-BB7D-4D73-9C21-731770A78952}"/>
          </ac:spMkLst>
        </pc:spChg>
      </pc:sldChg>
      <pc:sldChg chg="add del">
        <pc:chgData name="Jan Cornelio" userId="57c3f3bd-a599-48b9-ac26-ea90c7792ae7" providerId="ADAL" clId="{BB503505-496E-4C16-9CCC-9B329D403849}" dt="2022-12-13T23:55:06.999" v="978"/>
        <pc:sldMkLst>
          <pc:docMk/>
          <pc:sldMk cId="4233633538" sldId="722"/>
        </pc:sldMkLst>
      </pc:sldChg>
      <pc:sldChg chg="add del">
        <pc:chgData name="Jan Cornelio" userId="57c3f3bd-a599-48b9-ac26-ea90c7792ae7" providerId="ADAL" clId="{BB503505-496E-4C16-9CCC-9B329D403849}" dt="2022-12-13T23:55:06.999" v="978"/>
        <pc:sldMkLst>
          <pc:docMk/>
          <pc:sldMk cId="2184290913" sldId="723"/>
        </pc:sldMkLst>
      </pc:sldChg>
      <pc:sldChg chg="add del">
        <pc:chgData name="Jan Cornelio" userId="57c3f3bd-a599-48b9-ac26-ea90c7792ae7" providerId="ADAL" clId="{BB503505-496E-4C16-9CCC-9B329D403849}" dt="2022-12-13T23:55:06.999" v="978"/>
        <pc:sldMkLst>
          <pc:docMk/>
          <pc:sldMk cId="673541488" sldId="724"/>
        </pc:sldMkLst>
      </pc:sldChg>
      <pc:sldChg chg="add del">
        <pc:chgData name="Jan Cornelio" userId="57c3f3bd-a599-48b9-ac26-ea90c7792ae7" providerId="ADAL" clId="{BB503505-496E-4C16-9CCC-9B329D403849}" dt="2022-12-13T23:55:06.999" v="978"/>
        <pc:sldMkLst>
          <pc:docMk/>
          <pc:sldMk cId="3697816706" sldId="725"/>
        </pc:sldMkLst>
      </pc:sldChg>
      <pc:sldChg chg="add del">
        <pc:chgData name="Jan Cornelio" userId="57c3f3bd-a599-48b9-ac26-ea90c7792ae7" providerId="ADAL" clId="{BB503505-496E-4C16-9CCC-9B329D403849}" dt="2022-12-13T23:55:06.999" v="978"/>
        <pc:sldMkLst>
          <pc:docMk/>
          <pc:sldMk cId="1055858196" sldId="726"/>
        </pc:sldMkLst>
      </pc:sldChg>
      <pc:sldChg chg="add del">
        <pc:chgData name="Jan Cornelio" userId="57c3f3bd-a599-48b9-ac26-ea90c7792ae7" providerId="ADAL" clId="{BB503505-496E-4C16-9CCC-9B329D403849}" dt="2022-12-13T23:55:06.999" v="978"/>
        <pc:sldMkLst>
          <pc:docMk/>
          <pc:sldMk cId="3598689501" sldId="727"/>
        </pc:sldMkLst>
      </pc:sldChg>
      <pc:sldChg chg="add del">
        <pc:chgData name="Jan Cornelio" userId="57c3f3bd-a599-48b9-ac26-ea90c7792ae7" providerId="ADAL" clId="{BB503505-496E-4C16-9CCC-9B329D403849}" dt="2022-12-13T23:55:06.999" v="978"/>
        <pc:sldMkLst>
          <pc:docMk/>
          <pc:sldMk cId="3897924679" sldId="728"/>
        </pc:sldMkLst>
      </pc:sldChg>
      <pc:sldChg chg="add del">
        <pc:chgData name="Jan Cornelio" userId="57c3f3bd-a599-48b9-ac26-ea90c7792ae7" providerId="ADAL" clId="{BB503505-496E-4C16-9CCC-9B329D403849}" dt="2022-12-13T23:55:06.999" v="978"/>
        <pc:sldMkLst>
          <pc:docMk/>
          <pc:sldMk cId="504086647" sldId="729"/>
        </pc:sldMkLst>
      </pc:sldChg>
      <pc:sldChg chg="modSp add del mod">
        <pc:chgData name="Jan Cornelio" userId="57c3f3bd-a599-48b9-ac26-ea90c7792ae7" providerId="ADAL" clId="{BB503505-496E-4C16-9CCC-9B329D403849}" dt="2022-12-13T23:55:24.736" v="981" actId="20577"/>
        <pc:sldMkLst>
          <pc:docMk/>
          <pc:sldMk cId="2223625311" sldId="730"/>
        </pc:sldMkLst>
        <pc:spChg chg="mod">
          <ac:chgData name="Jan Cornelio" userId="57c3f3bd-a599-48b9-ac26-ea90c7792ae7" providerId="ADAL" clId="{BB503505-496E-4C16-9CCC-9B329D403849}" dt="2022-12-13T23:55:24.736" v="981" actId="20577"/>
          <ac:spMkLst>
            <pc:docMk/>
            <pc:sldMk cId="2223625311" sldId="730"/>
            <ac:spMk id="2" creationId="{70AB3EF6-BB7D-4D73-9C21-731770A78952}"/>
          </ac:spMkLst>
        </pc:spChg>
      </pc:sldChg>
      <pc:sldChg chg="add del">
        <pc:chgData name="Jan Cornelio" userId="57c3f3bd-a599-48b9-ac26-ea90c7792ae7" providerId="ADAL" clId="{BB503505-496E-4C16-9CCC-9B329D403849}" dt="2022-12-13T23:55:53.641" v="982"/>
        <pc:sldMkLst>
          <pc:docMk/>
          <pc:sldMk cId="168988112" sldId="731"/>
        </pc:sldMkLst>
      </pc:sldChg>
      <pc:sldChg chg="add del">
        <pc:chgData name="Jan Cornelio" userId="57c3f3bd-a599-48b9-ac26-ea90c7792ae7" providerId="ADAL" clId="{BB503505-496E-4C16-9CCC-9B329D403849}" dt="2022-12-13T23:55:53.641" v="982"/>
        <pc:sldMkLst>
          <pc:docMk/>
          <pc:sldMk cId="2519716061" sldId="732"/>
        </pc:sldMkLst>
      </pc:sldChg>
      <pc:sldChg chg="modSp add del mod">
        <pc:chgData name="Jan Cornelio" userId="57c3f3bd-a599-48b9-ac26-ea90c7792ae7" providerId="ADAL" clId="{BB503505-496E-4C16-9CCC-9B329D403849}" dt="2022-12-13T23:57:17.737" v="1027" actId="20577"/>
        <pc:sldMkLst>
          <pc:docMk/>
          <pc:sldMk cId="355827736" sldId="733"/>
        </pc:sldMkLst>
        <pc:spChg chg="mod">
          <ac:chgData name="Jan Cornelio" userId="57c3f3bd-a599-48b9-ac26-ea90c7792ae7" providerId="ADAL" clId="{BB503505-496E-4C16-9CCC-9B329D403849}" dt="2022-12-13T23:57:17.737" v="1027" actId="20577"/>
          <ac:spMkLst>
            <pc:docMk/>
            <pc:sldMk cId="355827736" sldId="733"/>
            <ac:spMk id="2" creationId="{70AB3EF6-BB7D-4D73-9C21-731770A78952}"/>
          </ac:spMkLst>
        </pc:spChg>
      </pc:sldChg>
      <pc:sldChg chg="add del">
        <pc:chgData name="Jan Cornelio" userId="57c3f3bd-a599-48b9-ac26-ea90c7792ae7" providerId="ADAL" clId="{BB503505-496E-4C16-9CCC-9B329D403849}" dt="2022-12-13T23:57:26.617" v="1028"/>
        <pc:sldMkLst>
          <pc:docMk/>
          <pc:sldMk cId="2348460558" sldId="734"/>
        </pc:sldMkLst>
      </pc:sldChg>
      <pc:sldChg chg="add del">
        <pc:chgData name="Jan Cornelio" userId="57c3f3bd-a599-48b9-ac26-ea90c7792ae7" providerId="ADAL" clId="{BB503505-496E-4C16-9CCC-9B329D403849}" dt="2022-12-13T23:55:53.641" v="982"/>
        <pc:sldMkLst>
          <pc:docMk/>
          <pc:sldMk cId="47272479" sldId="735"/>
        </pc:sldMkLst>
      </pc:sldChg>
      <pc:sldChg chg="add del">
        <pc:chgData name="Jan Cornelio" userId="57c3f3bd-a599-48b9-ac26-ea90c7792ae7" providerId="ADAL" clId="{BB503505-496E-4C16-9CCC-9B329D403849}" dt="2022-12-13T23:55:53.641" v="982"/>
        <pc:sldMkLst>
          <pc:docMk/>
          <pc:sldMk cId="2335475602" sldId="736"/>
        </pc:sldMkLst>
      </pc:sldChg>
      <pc:sldChg chg="add del">
        <pc:chgData name="Jan Cornelio" userId="57c3f3bd-a599-48b9-ac26-ea90c7792ae7" providerId="ADAL" clId="{BB503505-496E-4C16-9CCC-9B329D403849}" dt="2022-12-13T23:55:53.641" v="982"/>
        <pc:sldMkLst>
          <pc:docMk/>
          <pc:sldMk cId="2321627136" sldId="737"/>
        </pc:sldMkLst>
      </pc:sldChg>
      <pc:sldChg chg="add del">
        <pc:chgData name="Jan Cornelio" userId="57c3f3bd-a599-48b9-ac26-ea90c7792ae7" providerId="ADAL" clId="{BB503505-496E-4C16-9CCC-9B329D403849}" dt="2022-12-13T23:55:53.641" v="982"/>
        <pc:sldMkLst>
          <pc:docMk/>
          <pc:sldMk cId="3108273747" sldId="738"/>
        </pc:sldMkLst>
      </pc:sldChg>
      <pc:sldChg chg="add del">
        <pc:chgData name="Jan Cornelio" userId="57c3f3bd-a599-48b9-ac26-ea90c7792ae7" providerId="ADAL" clId="{BB503505-496E-4C16-9CCC-9B329D403849}" dt="2022-12-13T23:55:53.641" v="982"/>
        <pc:sldMkLst>
          <pc:docMk/>
          <pc:sldMk cId="2672440771" sldId="739"/>
        </pc:sldMkLst>
      </pc:sldChg>
      <pc:sldChg chg="add del">
        <pc:chgData name="Jan Cornelio" userId="57c3f3bd-a599-48b9-ac26-ea90c7792ae7" providerId="ADAL" clId="{BB503505-496E-4C16-9CCC-9B329D403849}" dt="2022-12-13T23:55:53.641" v="982"/>
        <pc:sldMkLst>
          <pc:docMk/>
          <pc:sldMk cId="3661451261" sldId="740"/>
        </pc:sldMkLst>
      </pc:sldChg>
      <pc:sldChg chg="add del">
        <pc:chgData name="Jan Cornelio" userId="57c3f3bd-a599-48b9-ac26-ea90c7792ae7" providerId="ADAL" clId="{BB503505-496E-4C16-9CCC-9B329D403849}" dt="2022-12-13T23:55:53.641" v="982"/>
        <pc:sldMkLst>
          <pc:docMk/>
          <pc:sldMk cId="3504132971" sldId="741"/>
        </pc:sldMkLst>
      </pc:sldChg>
      <pc:sldChg chg="add del">
        <pc:chgData name="Jan Cornelio" userId="57c3f3bd-a599-48b9-ac26-ea90c7792ae7" providerId="ADAL" clId="{BB503505-496E-4C16-9CCC-9B329D403849}" dt="2022-12-13T23:55:53.641" v="982"/>
        <pc:sldMkLst>
          <pc:docMk/>
          <pc:sldMk cId="2332750835" sldId="742"/>
        </pc:sldMkLst>
      </pc:sldChg>
      <pc:sldChg chg="add del">
        <pc:chgData name="Jan Cornelio" userId="57c3f3bd-a599-48b9-ac26-ea90c7792ae7" providerId="ADAL" clId="{BB503505-496E-4C16-9CCC-9B329D403849}" dt="2022-12-13T23:55:53.641" v="982"/>
        <pc:sldMkLst>
          <pc:docMk/>
          <pc:sldMk cId="2502106038" sldId="743"/>
        </pc:sldMkLst>
      </pc:sldChg>
      <pc:sldChg chg="add del">
        <pc:chgData name="Jan Cornelio" userId="57c3f3bd-a599-48b9-ac26-ea90c7792ae7" providerId="ADAL" clId="{BB503505-496E-4C16-9CCC-9B329D403849}" dt="2022-12-13T23:55:53.641" v="982"/>
        <pc:sldMkLst>
          <pc:docMk/>
          <pc:sldMk cId="1538191936" sldId="744"/>
        </pc:sldMkLst>
      </pc:sldChg>
      <pc:sldChg chg="add del">
        <pc:chgData name="Jan Cornelio" userId="57c3f3bd-a599-48b9-ac26-ea90c7792ae7" providerId="ADAL" clId="{BB503505-496E-4C16-9CCC-9B329D403849}" dt="2022-12-13T23:55:53.641" v="982"/>
        <pc:sldMkLst>
          <pc:docMk/>
          <pc:sldMk cId="3320644745" sldId="745"/>
        </pc:sldMkLst>
      </pc:sldChg>
      <pc:sldChg chg="add del">
        <pc:chgData name="Jan Cornelio" userId="57c3f3bd-a599-48b9-ac26-ea90c7792ae7" providerId="ADAL" clId="{BB503505-496E-4C16-9CCC-9B329D403849}" dt="2022-12-13T23:55:53.641" v="982"/>
        <pc:sldMkLst>
          <pc:docMk/>
          <pc:sldMk cId="3624097750" sldId="746"/>
        </pc:sldMkLst>
      </pc:sldChg>
      <pc:sldChg chg="add del">
        <pc:chgData name="Jan Cornelio" userId="57c3f3bd-a599-48b9-ac26-ea90c7792ae7" providerId="ADAL" clId="{BB503505-496E-4C16-9CCC-9B329D403849}" dt="2022-12-13T23:55:53.641" v="982"/>
        <pc:sldMkLst>
          <pc:docMk/>
          <pc:sldMk cId="105845139" sldId="747"/>
        </pc:sldMkLst>
      </pc:sldChg>
      <pc:sldChg chg="add del">
        <pc:chgData name="Jan Cornelio" userId="57c3f3bd-a599-48b9-ac26-ea90c7792ae7" providerId="ADAL" clId="{BB503505-496E-4C16-9CCC-9B329D403849}" dt="2022-12-13T23:55:53.641" v="982"/>
        <pc:sldMkLst>
          <pc:docMk/>
          <pc:sldMk cId="4131769252" sldId="748"/>
        </pc:sldMkLst>
      </pc:sldChg>
      <pc:sldChg chg="add del">
        <pc:chgData name="Jan Cornelio" userId="57c3f3bd-a599-48b9-ac26-ea90c7792ae7" providerId="ADAL" clId="{BB503505-496E-4C16-9CCC-9B329D403849}" dt="2022-12-13T23:55:53.641" v="982"/>
        <pc:sldMkLst>
          <pc:docMk/>
          <pc:sldMk cId="4121330818" sldId="749"/>
        </pc:sldMkLst>
      </pc:sldChg>
      <pc:sldChg chg="add del">
        <pc:chgData name="Jan Cornelio" userId="57c3f3bd-a599-48b9-ac26-ea90c7792ae7" providerId="ADAL" clId="{BB503505-496E-4C16-9CCC-9B329D403849}" dt="2022-12-13T23:55:53.641" v="982"/>
        <pc:sldMkLst>
          <pc:docMk/>
          <pc:sldMk cId="1448400096" sldId="750"/>
        </pc:sldMkLst>
      </pc:sldChg>
      <pc:sldChg chg="add del">
        <pc:chgData name="Jan Cornelio" userId="57c3f3bd-a599-48b9-ac26-ea90c7792ae7" providerId="ADAL" clId="{BB503505-496E-4C16-9CCC-9B329D403849}" dt="2022-12-13T23:55:53.641" v="982"/>
        <pc:sldMkLst>
          <pc:docMk/>
          <pc:sldMk cId="2235128366" sldId="751"/>
        </pc:sldMkLst>
      </pc:sldChg>
      <pc:sldChg chg="add del">
        <pc:chgData name="Jan Cornelio" userId="57c3f3bd-a599-48b9-ac26-ea90c7792ae7" providerId="ADAL" clId="{BB503505-496E-4C16-9CCC-9B329D403849}" dt="2022-12-13T23:57:43.344" v="1029"/>
        <pc:sldMkLst>
          <pc:docMk/>
          <pc:sldMk cId="2015105674" sldId="752"/>
        </pc:sldMkLst>
      </pc:sldChg>
      <pc:sldChg chg="add del">
        <pc:chgData name="Jan Cornelio" userId="57c3f3bd-a599-48b9-ac26-ea90c7792ae7" providerId="ADAL" clId="{BB503505-496E-4C16-9CCC-9B329D403849}" dt="2022-12-13T23:57:43.344" v="1029"/>
        <pc:sldMkLst>
          <pc:docMk/>
          <pc:sldMk cId="2471086118" sldId="753"/>
        </pc:sldMkLst>
      </pc:sldChg>
      <pc:sldChg chg="add del">
        <pc:chgData name="Jan Cornelio" userId="57c3f3bd-a599-48b9-ac26-ea90c7792ae7" providerId="ADAL" clId="{BB503505-496E-4C16-9CCC-9B329D403849}" dt="2022-12-13T23:54:01.672" v="973"/>
        <pc:sldMkLst>
          <pc:docMk/>
          <pc:sldMk cId="1766426185" sldId="754"/>
        </pc:sldMkLst>
      </pc:sldChg>
      <pc:sldChg chg="modSp mod">
        <pc:chgData name="Jan Cornelio" userId="57c3f3bd-a599-48b9-ac26-ea90c7792ae7" providerId="ADAL" clId="{BB503505-496E-4C16-9CCC-9B329D403849}" dt="2022-12-15T05:31:45.909" v="1105" actId="20577"/>
        <pc:sldMkLst>
          <pc:docMk/>
          <pc:sldMk cId="3027713084" sldId="756"/>
        </pc:sldMkLst>
        <pc:spChg chg="mod">
          <ac:chgData name="Jan Cornelio" userId="57c3f3bd-a599-48b9-ac26-ea90c7792ae7" providerId="ADAL" clId="{BB503505-496E-4C16-9CCC-9B329D403849}" dt="2022-12-15T05:31:45.909" v="1105" actId="20577"/>
          <ac:spMkLst>
            <pc:docMk/>
            <pc:sldMk cId="3027713084" sldId="756"/>
            <ac:spMk id="3" creationId="{042D9E7B-D1BB-4A59-8D12-11E6C2FA55AC}"/>
          </ac:spMkLst>
        </pc:spChg>
      </pc:sldChg>
      <pc:sldChg chg="delSp modSp add mod">
        <pc:chgData name="Jan Cornelio" userId="57c3f3bd-a599-48b9-ac26-ea90c7792ae7" providerId="ADAL" clId="{BB503505-496E-4C16-9CCC-9B329D403849}" dt="2022-12-14T00:09:42.034" v="1073"/>
        <pc:sldMkLst>
          <pc:docMk/>
          <pc:sldMk cId="1365707265" sldId="759"/>
        </pc:sldMkLst>
        <pc:spChg chg="del">
          <ac:chgData name="Jan Cornelio" userId="57c3f3bd-a599-48b9-ac26-ea90c7792ae7" providerId="ADAL" clId="{BB503505-496E-4C16-9CCC-9B329D403849}" dt="2022-12-13T23:02:59.561" v="156" actId="478"/>
          <ac:spMkLst>
            <pc:docMk/>
            <pc:sldMk cId="1365707265" sldId="759"/>
            <ac:spMk id="2" creationId="{70AB3EF6-BB7D-4D73-9C21-731770A78952}"/>
          </ac:spMkLst>
        </pc:spChg>
        <pc:spChg chg="mod">
          <ac:chgData name="Jan Cornelio" userId="57c3f3bd-a599-48b9-ac26-ea90c7792ae7" providerId="ADAL" clId="{BB503505-496E-4C16-9CCC-9B329D403849}" dt="2022-12-13T23:04:57.921" v="238" actId="20577"/>
          <ac:spMkLst>
            <pc:docMk/>
            <pc:sldMk cId="1365707265" sldId="759"/>
            <ac:spMk id="3" creationId="{042D9E7B-D1BB-4A59-8D12-11E6C2FA55AC}"/>
          </ac:spMkLst>
        </pc:spChg>
        <pc:spChg chg="mod">
          <ac:chgData name="Jan Cornelio" userId="57c3f3bd-a599-48b9-ac26-ea90c7792ae7" providerId="ADAL" clId="{BB503505-496E-4C16-9CCC-9B329D403849}" dt="2022-12-14T00:09:42.034" v="1073"/>
          <ac:spMkLst>
            <pc:docMk/>
            <pc:sldMk cId="1365707265" sldId="759"/>
            <ac:spMk id="5" creationId="{CD165E52-92B3-40D4-949D-279EB90F3F9E}"/>
          </ac:spMkLst>
        </pc:spChg>
      </pc:sldChg>
      <pc:sldChg chg="add">
        <pc:chgData name="Jan Cornelio" userId="57c3f3bd-a599-48b9-ac26-ea90c7792ae7" providerId="ADAL" clId="{BB503505-496E-4C16-9CCC-9B329D403849}" dt="2022-12-13T23:00:28.968" v="43"/>
        <pc:sldMkLst>
          <pc:docMk/>
          <pc:sldMk cId="308563099" sldId="760"/>
        </pc:sldMkLst>
      </pc:sldChg>
      <pc:sldChg chg="add">
        <pc:chgData name="Jan Cornelio" userId="57c3f3bd-a599-48b9-ac26-ea90c7792ae7" providerId="ADAL" clId="{BB503505-496E-4C16-9CCC-9B329D403849}" dt="2022-12-13T23:00:28.968" v="43"/>
        <pc:sldMkLst>
          <pc:docMk/>
          <pc:sldMk cId="4029840663" sldId="761"/>
        </pc:sldMkLst>
      </pc:sldChg>
      <pc:sldChg chg="add">
        <pc:chgData name="Jan Cornelio" userId="57c3f3bd-a599-48b9-ac26-ea90c7792ae7" providerId="ADAL" clId="{BB503505-496E-4C16-9CCC-9B329D403849}" dt="2022-12-13T23:00:28.968" v="43"/>
        <pc:sldMkLst>
          <pc:docMk/>
          <pc:sldMk cId="4111963464" sldId="762"/>
        </pc:sldMkLst>
      </pc:sldChg>
      <pc:sldChg chg="add">
        <pc:chgData name="Jan Cornelio" userId="57c3f3bd-a599-48b9-ac26-ea90c7792ae7" providerId="ADAL" clId="{BB503505-496E-4C16-9CCC-9B329D403849}" dt="2022-12-13T23:00:28.968" v="43"/>
        <pc:sldMkLst>
          <pc:docMk/>
          <pc:sldMk cId="1062737275" sldId="763"/>
        </pc:sldMkLst>
      </pc:sldChg>
      <pc:sldChg chg="modSp add mod">
        <pc:chgData name="Jan Cornelio" userId="57c3f3bd-a599-48b9-ac26-ea90c7792ae7" providerId="ADAL" clId="{BB503505-496E-4C16-9CCC-9B329D403849}" dt="2022-12-14T00:09:45.106" v="1074"/>
        <pc:sldMkLst>
          <pc:docMk/>
          <pc:sldMk cId="3394546819" sldId="764"/>
        </pc:sldMkLst>
        <pc:spChg chg="mod">
          <ac:chgData name="Jan Cornelio" userId="57c3f3bd-a599-48b9-ac26-ea90c7792ae7" providerId="ADAL" clId="{BB503505-496E-4C16-9CCC-9B329D403849}" dt="2022-12-13T23:04:47.622" v="231" actId="20577"/>
          <ac:spMkLst>
            <pc:docMk/>
            <pc:sldMk cId="3394546819" sldId="764"/>
            <ac:spMk id="3" creationId="{042D9E7B-D1BB-4A59-8D12-11E6C2FA55AC}"/>
          </ac:spMkLst>
        </pc:spChg>
        <pc:spChg chg="mod">
          <ac:chgData name="Jan Cornelio" userId="57c3f3bd-a599-48b9-ac26-ea90c7792ae7" providerId="ADAL" clId="{BB503505-496E-4C16-9CCC-9B329D403849}" dt="2022-12-14T00:09:45.106" v="1074"/>
          <ac:spMkLst>
            <pc:docMk/>
            <pc:sldMk cId="3394546819" sldId="764"/>
            <ac:spMk id="5" creationId="{CD165E52-92B3-40D4-949D-279EB90F3F9E}"/>
          </ac:spMkLst>
        </pc:spChg>
      </pc:sldChg>
      <pc:sldChg chg="modSp add mod">
        <pc:chgData name="Jan Cornelio" userId="57c3f3bd-a599-48b9-ac26-ea90c7792ae7" providerId="ADAL" clId="{BB503505-496E-4C16-9CCC-9B329D403849}" dt="2022-12-14T00:09:47.659" v="1075"/>
        <pc:sldMkLst>
          <pc:docMk/>
          <pc:sldMk cId="4220144805" sldId="765"/>
        </pc:sldMkLst>
        <pc:spChg chg="mod">
          <ac:chgData name="Jan Cornelio" userId="57c3f3bd-a599-48b9-ac26-ea90c7792ae7" providerId="ADAL" clId="{BB503505-496E-4C16-9CCC-9B329D403849}" dt="2022-12-13T23:04:06.859" v="217"/>
          <ac:spMkLst>
            <pc:docMk/>
            <pc:sldMk cId="4220144805" sldId="765"/>
            <ac:spMk id="3" creationId="{042D9E7B-D1BB-4A59-8D12-11E6C2FA55AC}"/>
          </ac:spMkLst>
        </pc:spChg>
        <pc:spChg chg="mod">
          <ac:chgData name="Jan Cornelio" userId="57c3f3bd-a599-48b9-ac26-ea90c7792ae7" providerId="ADAL" clId="{BB503505-496E-4C16-9CCC-9B329D403849}" dt="2022-12-14T00:09:47.659" v="1075"/>
          <ac:spMkLst>
            <pc:docMk/>
            <pc:sldMk cId="4220144805" sldId="765"/>
            <ac:spMk id="5" creationId="{CD165E52-92B3-40D4-949D-279EB90F3F9E}"/>
          </ac:spMkLst>
        </pc:spChg>
      </pc:sldChg>
      <pc:sldChg chg="modSp add mod">
        <pc:chgData name="Jan Cornelio" userId="57c3f3bd-a599-48b9-ac26-ea90c7792ae7" providerId="ADAL" clId="{BB503505-496E-4C16-9CCC-9B329D403849}" dt="2022-12-14T00:09:50.827" v="1076"/>
        <pc:sldMkLst>
          <pc:docMk/>
          <pc:sldMk cId="4281597369" sldId="766"/>
        </pc:sldMkLst>
        <pc:spChg chg="mod">
          <ac:chgData name="Jan Cornelio" userId="57c3f3bd-a599-48b9-ac26-ea90c7792ae7" providerId="ADAL" clId="{BB503505-496E-4C16-9CCC-9B329D403849}" dt="2022-12-13T23:04:28.565" v="229"/>
          <ac:spMkLst>
            <pc:docMk/>
            <pc:sldMk cId="4281597369" sldId="766"/>
            <ac:spMk id="3" creationId="{042D9E7B-D1BB-4A59-8D12-11E6C2FA55AC}"/>
          </ac:spMkLst>
        </pc:spChg>
        <pc:spChg chg="mod">
          <ac:chgData name="Jan Cornelio" userId="57c3f3bd-a599-48b9-ac26-ea90c7792ae7" providerId="ADAL" clId="{BB503505-496E-4C16-9CCC-9B329D403849}" dt="2022-12-14T00:09:50.827" v="1076"/>
          <ac:spMkLst>
            <pc:docMk/>
            <pc:sldMk cId="4281597369" sldId="766"/>
            <ac:spMk id="5" creationId="{CD165E52-92B3-40D4-949D-279EB90F3F9E}"/>
          </ac:spMkLst>
        </pc:spChg>
      </pc:sldChg>
      <pc:sldChg chg="addSp delSp modSp add mod">
        <pc:chgData name="Jan Cornelio" userId="57c3f3bd-a599-48b9-ac26-ea90c7792ae7" providerId="ADAL" clId="{BB503505-496E-4C16-9CCC-9B329D403849}" dt="2022-12-14T00:09:53.267" v="1077"/>
        <pc:sldMkLst>
          <pc:docMk/>
          <pc:sldMk cId="2741599180" sldId="767"/>
        </pc:sldMkLst>
        <pc:spChg chg="del">
          <ac:chgData name="Jan Cornelio" userId="57c3f3bd-a599-48b9-ac26-ea90c7792ae7" providerId="ADAL" clId="{BB503505-496E-4C16-9CCC-9B329D403849}" dt="2022-12-13T23:08:04.647" v="243" actId="478"/>
          <ac:spMkLst>
            <pc:docMk/>
            <pc:sldMk cId="2741599180" sldId="767"/>
            <ac:spMk id="3" creationId="{042D9E7B-D1BB-4A59-8D12-11E6C2FA55AC}"/>
          </ac:spMkLst>
        </pc:spChg>
        <pc:spChg chg="mod">
          <ac:chgData name="Jan Cornelio" userId="57c3f3bd-a599-48b9-ac26-ea90c7792ae7" providerId="ADAL" clId="{BB503505-496E-4C16-9CCC-9B329D403849}" dt="2022-12-14T00:09:53.267" v="1077"/>
          <ac:spMkLst>
            <pc:docMk/>
            <pc:sldMk cId="2741599180" sldId="767"/>
            <ac:spMk id="5" creationId="{CD165E52-92B3-40D4-949D-279EB90F3F9E}"/>
          </ac:spMkLst>
        </pc:spChg>
        <pc:spChg chg="add del mod">
          <ac:chgData name="Jan Cornelio" userId="57c3f3bd-a599-48b9-ac26-ea90c7792ae7" providerId="ADAL" clId="{BB503505-496E-4C16-9CCC-9B329D403849}" dt="2022-12-13T23:08:06.227" v="244" actId="478"/>
          <ac:spMkLst>
            <pc:docMk/>
            <pc:sldMk cId="2741599180" sldId="767"/>
            <ac:spMk id="6" creationId="{81E43450-45B2-B66A-642B-F25EAC93DA73}"/>
          </ac:spMkLst>
        </pc:spChg>
        <pc:spChg chg="add mod">
          <ac:chgData name="Jan Cornelio" userId="57c3f3bd-a599-48b9-ac26-ea90c7792ae7" providerId="ADAL" clId="{BB503505-496E-4C16-9CCC-9B329D403849}" dt="2022-12-13T23:08:08.161" v="245"/>
          <ac:spMkLst>
            <pc:docMk/>
            <pc:sldMk cId="2741599180" sldId="767"/>
            <ac:spMk id="7" creationId="{042D9E7B-D1BB-4A59-8D12-11E6C2FA55AC}"/>
          </ac:spMkLst>
        </pc:spChg>
        <pc:spChg chg="add mod">
          <ac:chgData name="Jan Cornelio" userId="57c3f3bd-a599-48b9-ac26-ea90c7792ae7" providerId="ADAL" clId="{BB503505-496E-4C16-9CCC-9B329D403849}" dt="2022-12-13T23:08:19.787" v="247"/>
          <ac:spMkLst>
            <pc:docMk/>
            <pc:sldMk cId="2741599180" sldId="767"/>
            <ac:spMk id="9" creationId="{042D9E7B-D1BB-4A59-8D12-11E6C2FA55AC}"/>
          </ac:spMkLst>
        </pc:spChg>
        <pc:picChg chg="add mod">
          <ac:chgData name="Jan Cornelio" userId="57c3f3bd-a599-48b9-ac26-ea90c7792ae7" providerId="ADAL" clId="{BB503505-496E-4C16-9CCC-9B329D403849}" dt="2022-12-13T23:08:08.161" v="245"/>
          <ac:picMkLst>
            <pc:docMk/>
            <pc:sldMk cId="2741599180" sldId="767"/>
            <ac:picMk id="8" creationId="{45A42CFF-AD3A-4127-81DF-65AAB3FE1CC9}"/>
          </ac:picMkLst>
        </pc:picChg>
      </pc:sldChg>
      <pc:sldChg chg="addSp delSp modSp add mod">
        <pc:chgData name="Jan Cornelio" userId="57c3f3bd-a599-48b9-ac26-ea90c7792ae7" providerId="ADAL" clId="{BB503505-496E-4C16-9CCC-9B329D403849}" dt="2022-12-14T00:09:55.515" v="1078"/>
        <pc:sldMkLst>
          <pc:docMk/>
          <pc:sldMk cId="4223726930" sldId="768"/>
        </pc:sldMkLst>
        <pc:spChg chg="add mod">
          <ac:chgData name="Jan Cornelio" userId="57c3f3bd-a599-48b9-ac26-ea90c7792ae7" providerId="ADAL" clId="{BB503505-496E-4C16-9CCC-9B329D403849}" dt="2022-12-13T23:08:27.824" v="251"/>
          <ac:spMkLst>
            <pc:docMk/>
            <pc:sldMk cId="4223726930" sldId="768"/>
            <ac:spMk id="2" creationId="{042D9E7B-D1BB-4A59-8D12-11E6C2FA55AC}"/>
          </ac:spMkLst>
        </pc:spChg>
        <pc:spChg chg="mod">
          <ac:chgData name="Jan Cornelio" userId="57c3f3bd-a599-48b9-ac26-ea90c7792ae7" providerId="ADAL" clId="{BB503505-496E-4C16-9CCC-9B329D403849}" dt="2022-12-14T00:09:55.515" v="1078"/>
          <ac:spMkLst>
            <pc:docMk/>
            <pc:sldMk cId="4223726930" sldId="768"/>
            <ac:spMk id="5" creationId="{CD165E52-92B3-40D4-949D-279EB90F3F9E}"/>
          </ac:spMkLst>
        </pc:spChg>
        <pc:spChg chg="del">
          <ac:chgData name="Jan Cornelio" userId="57c3f3bd-a599-48b9-ac26-ea90c7792ae7" providerId="ADAL" clId="{BB503505-496E-4C16-9CCC-9B329D403849}" dt="2022-12-13T23:08:25.881" v="249" actId="478"/>
          <ac:spMkLst>
            <pc:docMk/>
            <pc:sldMk cId="4223726930" sldId="768"/>
            <ac:spMk id="7" creationId="{042D9E7B-D1BB-4A59-8D12-11E6C2FA55AC}"/>
          </ac:spMkLst>
        </pc:spChg>
        <pc:picChg chg="add mod">
          <ac:chgData name="Jan Cornelio" userId="57c3f3bd-a599-48b9-ac26-ea90c7792ae7" providerId="ADAL" clId="{BB503505-496E-4C16-9CCC-9B329D403849}" dt="2022-12-13T23:08:33.892" v="253" actId="1076"/>
          <ac:picMkLst>
            <pc:docMk/>
            <pc:sldMk cId="4223726930" sldId="768"/>
            <ac:picMk id="3" creationId="{BF164CE6-93BA-9B9E-C11C-E4009474F503}"/>
          </ac:picMkLst>
        </pc:picChg>
        <pc:picChg chg="add mod">
          <ac:chgData name="Jan Cornelio" userId="57c3f3bd-a599-48b9-ac26-ea90c7792ae7" providerId="ADAL" clId="{BB503505-496E-4C16-9CCC-9B329D403849}" dt="2022-12-13T23:08:40.500" v="255"/>
          <ac:picMkLst>
            <pc:docMk/>
            <pc:sldMk cId="4223726930" sldId="768"/>
            <ac:picMk id="6" creationId="{BF164CE6-93BA-9B9E-C11C-E4009474F503}"/>
          </ac:picMkLst>
        </pc:picChg>
        <pc:picChg chg="del">
          <ac:chgData name="Jan Cornelio" userId="57c3f3bd-a599-48b9-ac26-ea90c7792ae7" providerId="ADAL" clId="{BB503505-496E-4C16-9CCC-9B329D403849}" dt="2022-12-13T23:08:26.615" v="250" actId="478"/>
          <ac:picMkLst>
            <pc:docMk/>
            <pc:sldMk cId="4223726930" sldId="768"/>
            <ac:picMk id="8" creationId="{45A42CFF-AD3A-4127-81DF-65AAB3FE1CC9}"/>
          </ac:picMkLst>
        </pc:picChg>
      </pc:sldChg>
      <pc:sldChg chg="addSp delSp modSp add mod">
        <pc:chgData name="Jan Cornelio" userId="57c3f3bd-a599-48b9-ac26-ea90c7792ae7" providerId="ADAL" clId="{BB503505-496E-4C16-9CCC-9B329D403849}" dt="2022-12-14T00:09:57.868" v="1079"/>
        <pc:sldMkLst>
          <pc:docMk/>
          <pc:sldMk cId="3843043180" sldId="769"/>
        </pc:sldMkLst>
        <pc:spChg chg="mod">
          <ac:chgData name="Jan Cornelio" userId="57c3f3bd-a599-48b9-ac26-ea90c7792ae7" providerId="ADAL" clId="{BB503505-496E-4C16-9CCC-9B329D403849}" dt="2022-12-13T23:14:18.053" v="299" actId="20577"/>
          <ac:spMkLst>
            <pc:docMk/>
            <pc:sldMk cId="3843043180" sldId="769"/>
            <ac:spMk id="2" creationId="{042D9E7B-D1BB-4A59-8D12-11E6C2FA55AC}"/>
          </ac:spMkLst>
        </pc:spChg>
        <pc:spChg chg="mod">
          <ac:chgData name="Jan Cornelio" userId="57c3f3bd-a599-48b9-ac26-ea90c7792ae7" providerId="ADAL" clId="{BB503505-496E-4C16-9CCC-9B329D403849}" dt="2022-12-14T00:09:57.868" v="1079"/>
          <ac:spMkLst>
            <pc:docMk/>
            <pc:sldMk cId="3843043180" sldId="769"/>
            <ac:spMk id="5" creationId="{CD165E52-92B3-40D4-949D-279EB90F3F9E}"/>
          </ac:spMkLst>
        </pc:spChg>
        <pc:graphicFrameChg chg="add mod modGraphic">
          <ac:chgData name="Jan Cornelio" userId="57c3f3bd-a599-48b9-ac26-ea90c7792ae7" providerId="ADAL" clId="{BB503505-496E-4C16-9CCC-9B329D403849}" dt="2022-12-13T23:14:55.094" v="385" actId="12100"/>
          <ac:graphicFrameMkLst>
            <pc:docMk/>
            <pc:sldMk cId="3843043180" sldId="769"/>
            <ac:graphicFrameMk id="6" creationId="{073A4E6E-AE11-0F4E-7095-80DF5FE16C27}"/>
          </ac:graphicFrameMkLst>
        </pc:graphicFrameChg>
        <pc:picChg chg="del">
          <ac:chgData name="Jan Cornelio" userId="57c3f3bd-a599-48b9-ac26-ea90c7792ae7" providerId="ADAL" clId="{BB503505-496E-4C16-9CCC-9B329D403849}" dt="2022-12-13T23:08:46.879" v="257" actId="478"/>
          <ac:picMkLst>
            <pc:docMk/>
            <pc:sldMk cId="3843043180" sldId="769"/>
            <ac:picMk id="3" creationId="{BF164CE6-93BA-9B9E-C11C-E4009474F503}"/>
          </ac:picMkLst>
        </pc:picChg>
      </pc:sldChg>
      <pc:sldChg chg="modSp add mod">
        <pc:chgData name="Jan Cornelio" userId="57c3f3bd-a599-48b9-ac26-ea90c7792ae7" providerId="ADAL" clId="{BB503505-496E-4C16-9CCC-9B329D403849}" dt="2022-12-14T00:09:59.964" v="1080"/>
        <pc:sldMkLst>
          <pc:docMk/>
          <pc:sldMk cId="2446367121" sldId="770"/>
        </pc:sldMkLst>
        <pc:spChg chg="mod">
          <ac:chgData name="Jan Cornelio" userId="57c3f3bd-a599-48b9-ac26-ea90c7792ae7" providerId="ADAL" clId="{BB503505-496E-4C16-9CCC-9B329D403849}" dt="2022-12-13T23:09:02.391" v="262" actId="20577"/>
          <ac:spMkLst>
            <pc:docMk/>
            <pc:sldMk cId="2446367121" sldId="770"/>
            <ac:spMk id="2" creationId="{042D9E7B-D1BB-4A59-8D12-11E6C2FA55AC}"/>
          </ac:spMkLst>
        </pc:spChg>
        <pc:spChg chg="mod">
          <ac:chgData name="Jan Cornelio" userId="57c3f3bd-a599-48b9-ac26-ea90c7792ae7" providerId="ADAL" clId="{BB503505-496E-4C16-9CCC-9B329D403849}" dt="2022-12-14T00:09:59.964" v="1080"/>
          <ac:spMkLst>
            <pc:docMk/>
            <pc:sldMk cId="2446367121" sldId="770"/>
            <ac:spMk id="5" creationId="{CD165E52-92B3-40D4-949D-279EB90F3F9E}"/>
          </ac:spMkLst>
        </pc:spChg>
      </pc:sldChg>
      <pc:sldChg chg="add">
        <pc:chgData name="Jan Cornelio" userId="57c3f3bd-a599-48b9-ac26-ea90c7792ae7" providerId="ADAL" clId="{BB503505-496E-4C16-9CCC-9B329D403849}" dt="2022-12-13T23:15:30.140" v="386"/>
        <pc:sldMkLst>
          <pc:docMk/>
          <pc:sldMk cId="2234963945" sldId="771"/>
        </pc:sldMkLst>
      </pc:sldChg>
      <pc:sldChg chg="add">
        <pc:chgData name="Jan Cornelio" userId="57c3f3bd-a599-48b9-ac26-ea90c7792ae7" providerId="ADAL" clId="{BB503505-496E-4C16-9CCC-9B329D403849}" dt="2022-12-13T23:15:35.294" v="387"/>
        <pc:sldMkLst>
          <pc:docMk/>
          <pc:sldMk cId="393397786" sldId="772"/>
        </pc:sldMkLst>
      </pc:sldChg>
      <pc:sldChg chg="addSp delSp modSp add mod">
        <pc:chgData name="Jan Cornelio" userId="57c3f3bd-a599-48b9-ac26-ea90c7792ae7" providerId="ADAL" clId="{BB503505-496E-4C16-9CCC-9B329D403849}" dt="2022-12-14T00:10:02.275" v="1081"/>
        <pc:sldMkLst>
          <pc:docMk/>
          <pc:sldMk cId="2991389660" sldId="773"/>
        </pc:sldMkLst>
        <pc:spChg chg="mod">
          <ac:chgData name="Jan Cornelio" userId="57c3f3bd-a599-48b9-ac26-ea90c7792ae7" providerId="ADAL" clId="{BB503505-496E-4C16-9CCC-9B329D403849}" dt="2022-12-13T23:16:16.145" v="405" actId="20577"/>
          <ac:spMkLst>
            <pc:docMk/>
            <pc:sldMk cId="2991389660" sldId="773"/>
            <ac:spMk id="2" creationId="{70AB3EF6-BB7D-4D73-9C21-731770A78952}"/>
          </ac:spMkLst>
        </pc:spChg>
        <pc:spChg chg="del">
          <ac:chgData name="Jan Cornelio" userId="57c3f3bd-a599-48b9-ac26-ea90c7792ae7" providerId="ADAL" clId="{BB503505-496E-4C16-9CCC-9B329D403849}" dt="2022-12-13T23:18:12.510" v="406" actId="478"/>
          <ac:spMkLst>
            <pc:docMk/>
            <pc:sldMk cId="2991389660" sldId="773"/>
            <ac:spMk id="3" creationId="{042D9E7B-D1BB-4A59-8D12-11E6C2FA55AC}"/>
          </ac:spMkLst>
        </pc:spChg>
        <pc:spChg chg="mod">
          <ac:chgData name="Jan Cornelio" userId="57c3f3bd-a599-48b9-ac26-ea90c7792ae7" providerId="ADAL" clId="{BB503505-496E-4C16-9CCC-9B329D403849}" dt="2022-12-14T00:10:02.275" v="1081"/>
          <ac:spMkLst>
            <pc:docMk/>
            <pc:sldMk cId="2991389660" sldId="773"/>
            <ac:spMk id="5" creationId="{CD165E52-92B3-40D4-949D-279EB90F3F9E}"/>
          </ac:spMkLst>
        </pc:spChg>
        <pc:spChg chg="add del mod">
          <ac:chgData name="Jan Cornelio" userId="57c3f3bd-a599-48b9-ac26-ea90c7792ae7" providerId="ADAL" clId="{BB503505-496E-4C16-9CCC-9B329D403849}" dt="2022-12-13T23:19:32.246" v="420"/>
          <ac:spMkLst>
            <pc:docMk/>
            <pc:sldMk cId="2991389660" sldId="773"/>
            <ac:spMk id="7" creationId="{44B0DA6A-846F-5A25-E9EE-CB3ECF9D2263}"/>
          </ac:spMkLst>
        </pc:spChg>
        <pc:spChg chg="add del mod">
          <ac:chgData name="Jan Cornelio" userId="57c3f3bd-a599-48b9-ac26-ea90c7792ae7" providerId="ADAL" clId="{BB503505-496E-4C16-9CCC-9B329D403849}" dt="2022-12-13T23:18:45.956" v="413"/>
          <ac:spMkLst>
            <pc:docMk/>
            <pc:sldMk cId="2991389660" sldId="773"/>
            <ac:spMk id="9" creationId="{042D9E7B-D1BB-4A59-8D12-11E6C2FA55AC}"/>
          </ac:spMkLst>
        </pc:spChg>
        <pc:spChg chg="add mod">
          <ac:chgData name="Jan Cornelio" userId="57c3f3bd-a599-48b9-ac26-ea90c7792ae7" providerId="ADAL" clId="{BB503505-496E-4C16-9CCC-9B329D403849}" dt="2022-12-13T23:18:45.285" v="411"/>
          <ac:spMkLst>
            <pc:docMk/>
            <pc:sldMk cId="2991389660" sldId="773"/>
            <ac:spMk id="10" creationId="{042D9E7B-D1BB-4A59-8D12-11E6C2FA55AC}"/>
          </ac:spMkLst>
        </pc:spChg>
        <pc:graphicFrameChg chg="add mod">
          <ac:chgData name="Jan Cornelio" userId="57c3f3bd-a599-48b9-ac26-ea90c7792ae7" providerId="ADAL" clId="{BB503505-496E-4C16-9CCC-9B329D403849}" dt="2022-12-13T23:19:36.265" v="421"/>
          <ac:graphicFrameMkLst>
            <pc:docMk/>
            <pc:sldMk cId="2991389660" sldId="773"/>
            <ac:graphicFrameMk id="11" creationId="{43BFD38F-84CA-13BD-B033-B5B5E216020F}"/>
          </ac:graphicFrameMkLst>
        </pc:graphicFrameChg>
        <pc:picChg chg="add del mod">
          <ac:chgData name="Jan Cornelio" userId="57c3f3bd-a599-48b9-ac26-ea90c7792ae7" providerId="ADAL" clId="{BB503505-496E-4C16-9CCC-9B329D403849}" dt="2022-12-13T23:18:45.956" v="413"/>
          <ac:picMkLst>
            <pc:docMk/>
            <pc:sldMk cId="2991389660" sldId="773"/>
            <ac:picMk id="8" creationId="{8E4142A2-0E0B-4358-82ED-B6119C7BADE6}"/>
          </ac:picMkLst>
        </pc:picChg>
      </pc:sldChg>
      <pc:sldChg chg="add">
        <pc:chgData name="Jan Cornelio" userId="57c3f3bd-a599-48b9-ac26-ea90c7792ae7" providerId="ADAL" clId="{BB503505-496E-4C16-9CCC-9B329D403849}" dt="2022-12-13T23:19:43.480" v="422"/>
        <pc:sldMkLst>
          <pc:docMk/>
          <pc:sldMk cId="2720620398" sldId="774"/>
        </pc:sldMkLst>
      </pc:sldChg>
      <pc:sldChg chg="add">
        <pc:chgData name="Jan Cornelio" userId="57c3f3bd-a599-48b9-ac26-ea90c7792ae7" providerId="ADAL" clId="{BB503505-496E-4C16-9CCC-9B329D403849}" dt="2022-12-13T23:20:00.172" v="423"/>
        <pc:sldMkLst>
          <pc:docMk/>
          <pc:sldMk cId="3183584819" sldId="775"/>
        </pc:sldMkLst>
      </pc:sldChg>
      <pc:sldChg chg="modSp add mod">
        <pc:chgData name="Jan Cornelio" userId="57c3f3bd-a599-48b9-ac26-ea90c7792ae7" providerId="ADAL" clId="{BB503505-496E-4C16-9CCC-9B329D403849}" dt="2022-12-14T00:10:05.710" v="1084"/>
        <pc:sldMkLst>
          <pc:docMk/>
          <pc:sldMk cId="3148122826" sldId="776"/>
        </pc:sldMkLst>
        <pc:spChg chg="mod">
          <ac:chgData name="Jan Cornelio" userId="57c3f3bd-a599-48b9-ac26-ea90c7792ae7" providerId="ADAL" clId="{BB503505-496E-4C16-9CCC-9B329D403849}" dt="2022-12-13T23:21:33.050" v="455" actId="20577"/>
          <ac:spMkLst>
            <pc:docMk/>
            <pc:sldMk cId="3148122826" sldId="776"/>
            <ac:spMk id="2" creationId="{042D9E7B-D1BB-4A59-8D12-11E6C2FA55AC}"/>
          </ac:spMkLst>
        </pc:spChg>
        <pc:spChg chg="mod">
          <ac:chgData name="Jan Cornelio" userId="57c3f3bd-a599-48b9-ac26-ea90c7792ae7" providerId="ADAL" clId="{BB503505-496E-4C16-9CCC-9B329D403849}" dt="2022-12-14T00:10:05.710" v="1084"/>
          <ac:spMkLst>
            <pc:docMk/>
            <pc:sldMk cId="3148122826" sldId="776"/>
            <ac:spMk id="5" creationId="{CD165E52-92B3-40D4-949D-279EB90F3F9E}"/>
          </ac:spMkLst>
        </pc:spChg>
      </pc:sldChg>
      <pc:sldChg chg="add">
        <pc:chgData name="Jan Cornelio" userId="57c3f3bd-a599-48b9-ac26-ea90c7792ae7" providerId="ADAL" clId="{BB503505-496E-4C16-9CCC-9B329D403849}" dt="2022-12-13T23:21:44.540" v="456"/>
        <pc:sldMkLst>
          <pc:docMk/>
          <pc:sldMk cId="502357797" sldId="777"/>
        </pc:sldMkLst>
      </pc:sldChg>
      <pc:sldChg chg="add">
        <pc:chgData name="Jan Cornelio" userId="57c3f3bd-a599-48b9-ac26-ea90c7792ae7" providerId="ADAL" clId="{BB503505-496E-4C16-9CCC-9B329D403849}" dt="2022-12-13T23:22:01.618" v="457"/>
        <pc:sldMkLst>
          <pc:docMk/>
          <pc:sldMk cId="1663775748" sldId="778"/>
        </pc:sldMkLst>
      </pc:sldChg>
      <pc:sldChg chg="add">
        <pc:chgData name="Jan Cornelio" userId="57c3f3bd-a599-48b9-ac26-ea90c7792ae7" providerId="ADAL" clId="{BB503505-496E-4C16-9CCC-9B329D403849}" dt="2022-12-13T23:22:08.050" v="458"/>
        <pc:sldMkLst>
          <pc:docMk/>
          <pc:sldMk cId="2715812353" sldId="779"/>
        </pc:sldMkLst>
      </pc:sldChg>
      <pc:sldChg chg="add">
        <pc:chgData name="Jan Cornelio" userId="57c3f3bd-a599-48b9-ac26-ea90c7792ae7" providerId="ADAL" clId="{BB503505-496E-4C16-9CCC-9B329D403849}" dt="2022-12-13T23:22:17.703" v="459"/>
        <pc:sldMkLst>
          <pc:docMk/>
          <pc:sldMk cId="3651627951" sldId="780"/>
        </pc:sldMkLst>
      </pc:sldChg>
      <pc:sldChg chg="add">
        <pc:chgData name="Jan Cornelio" userId="57c3f3bd-a599-48b9-ac26-ea90c7792ae7" providerId="ADAL" clId="{BB503505-496E-4C16-9CCC-9B329D403849}" dt="2022-12-13T23:22:24.894" v="460"/>
        <pc:sldMkLst>
          <pc:docMk/>
          <pc:sldMk cId="1528987281" sldId="781"/>
        </pc:sldMkLst>
      </pc:sldChg>
      <pc:sldChg chg="addSp delSp modSp add mod">
        <pc:chgData name="Jan Cornelio" userId="57c3f3bd-a599-48b9-ac26-ea90c7792ae7" providerId="ADAL" clId="{BB503505-496E-4C16-9CCC-9B329D403849}" dt="2022-12-13T23:26:03.638" v="489" actId="22"/>
        <pc:sldMkLst>
          <pc:docMk/>
          <pc:sldMk cId="1817049038" sldId="782"/>
        </pc:sldMkLst>
        <pc:spChg chg="mod">
          <ac:chgData name="Jan Cornelio" userId="57c3f3bd-a599-48b9-ac26-ea90c7792ae7" providerId="ADAL" clId="{BB503505-496E-4C16-9CCC-9B329D403849}" dt="2022-12-13T23:23:15.857" v="480" actId="20577"/>
          <ac:spMkLst>
            <pc:docMk/>
            <pc:sldMk cId="1817049038" sldId="782"/>
            <ac:spMk id="2" creationId="{70AB3EF6-BB7D-4D73-9C21-731770A78952}"/>
          </ac:spMkLst>
        </pc:spChg>
        <pc:spChg chg="add mod">
          <ac:chgData name="Jan Cornelio" userId="57c3f3bd-a599-48b9-ac26-ea90c7792ae7" providerId="ADAL" clId="{BB503505-496E-4C16-9CCC-9B329D403849}" dt="2022-12-13T23:23:59.881" v="483"/>
          <ac:spMkLst>
            <pc:docMk/>
            <pc:sldMk cId="1817049038" sldId="782"/>
            <ac:spMk id="3" creationId="{CFC26EEA-7B7C-2A32-3D0C-297E55792C3F}"/>
          </ac:spMkLst>
        </pc:spChg>
        <pc:spChg chg="mod">
          <ac:chgData name="Jan Cornelio" userId="57c3f3bd-a599-48b9-ac26-ea90c7792ae7" providerId="ADAL" clId="{BB503505-496E-4C16-9CCC-9B329D403849}" dt="2022-12-13T23:24:15.766" v="485"/>
          <ac:spMkLst>
            <pc:docMk/>
            <pc:sldMk cId="1817049038" sldId="782"/>
            <ac:spMk id="5" creationId="{CD165E52-92B3-40D4-949D-279EB90F3F9E}"/>
          </ac:spMkLst>
        </pc:spChg>
        <pc:spChg chg="del mod">
          <ac:chgData name="Jan Cornelio" userId="57c3f3bd-a599-48b9-ac26-ea90c7792ae7" providerId="ADAL" clId="{BB503505-496E-4C16-9CCC-9B329D403849}" dt="2022-12-13T23:24:04.833" v="484" actId="478"/>
          <ac:spMkLst>
            <pc:docMk/>
            <pc:sldMk cId="1817049038" sldId="782"/>
            <ac:spMk id="7" creationId="{44B0DA6A-846F-5A25-E9EE-CB3ECF9D2263}"/>
          </ac:spMkLst>
        </pc:spChg>
        <pc:spChg chg="add del">
          <ac:chgData name="Jan Cornelio" userId="57c3f3bd-a599-48b9-ac26-ea90c7792ae7" providerId="ADAL" clId="{BB503505-496E-4C16-9CCC-9B329D403849}" dt="2022-12-13T23:26:00.255" v="487" actId="22"/>
          <ac:spMkLst>
            <pc:docMk/>
            <pc:sldMk cId="1817049038" sldId="782"/>
            <ac:spMk id="9" creationId="{04DBE88B-5DCC-D213-7C08-25F6A66288BB}"/>
          </ac:spMkLst>
        </pc:spChg>
        <pc:spChg chg="add del">
          <ac:chgData name="Jan Cornelio" userId="57c3f3bd-a599-48b9-ac26-ea90c7792ae7" providerId="ADAL" clId="{BB503505-496E-4C16-9CCC-9B329D403849}" dt="2022-12-13T23:26:03.638" v="489" actId="22"/>
          <ac:spMkLst>
            <pc:docMk/>
            <pc:sldMk cId="1817049038" sldId="782"/>
            <ac:spMk id="12" creationId="{F15B25F2-74EA-3049-BEE9-E0A63172C700}"/>
          </ac:spMkLst>
        </pc:spChg>
        <pc:graphicFrameChg chg="del">
          <ac:chgData name="Jan Cornelio" userId="57c3f3bd-a599-48b9-ac26-ea90c7792ae7" providerId="ADAL" clId="{BB503505-496E-4C16-9CCC-9B329D403849}" dt="2022-12-13T23:23:53.278" v="482" actId="478"/>
          <ac:graphicFrameMkLst>
            <pc:docMk/>
            <pc:sldMk cId="1817049038" sldId="782"/>
            <ac:graphicFrameMk id="11" creationId="{43BFD38F-84CA-13BD-B033-B5B5E216020F}"/>
          </ac:graphicFrameMkLst>
        </pc:graphicFrameChg>
        <pc:picChg chg="add mod">
          <ac:chgData name="Jan Cornelio" userId="57c3f3bd-a599-48b9-ac26-ea90c7792ae7" providerId="ADAL" clId="{BB503505-496E-4C16-9CCC-9B329D403849}" dt="2022-12-13T23:23:59.881" v="483"/>
          <ac:picMkLst>
            <pc:docMk/>
            <pc:sldMk cId="1817049038" sldId="782"/>
            <ac:picMk id="6" creationId="{D6281359-ACCB-35BA-11C4-FE34B7A624E7}"/>
          </ac:picMkLst>
        </pc:picChg>
      </pc:sldChg>
      <pc:sldChg chg="modSp add mod">
        <pc:chgData name="Jan Cornelio" userId="57c3f3bd-a599-48b9-ac26-ea90c7792ae7" providerId="ADAL" clId="{BB503505-496E-4C16-9CCC-9B329D403849}" dt="2022-12-13T23:26:28.700" v="496" actId="20577"/>
        <pc:sldMkLst>
          <pc:docMk/>
          <pc:sldMk cId="2758528121" sldId="783"/>
        </pc:sldMkLst>
        <pc:spChg chg="mod">
          <ac:chgData name="Jan Cornelio" userId="57c3f3bd-a599-48b9-ac26-ea90c7792ae7" providerId="ADAL" clId="{BB503505-496E-4C16-9CCC-9B329D403849}" dt="2022-12-13T23:26:28.700" v="496" actId="20577"/>
          <ac:spMkLst>
            <pc:docMk/>
            <pc:sldMk cId="2758528121" sldId="783"/>
            <ac:spMk id="3" creationId="{042D9E7B-D1BB-4A59-8D12-11E6C2FA55AC}"/>
          </ac:spMkLst>
        </pc:spChg>
      </pc:sldChg>
      <pc:sldChg chg="add">
        <pc:chgData name="Jan Cornelio" userId="57c3f3bd-a599-48b9-ac26-ea90c7792ae7" providerId="ADAL" clId="{BB503505-496E-4C16-9CCC-9B329D403849}" dt="2022-12-13T23:26:36.480" v="497"/>
        <pc:sldMkLst>
          <pc:docMk/>
          <pc:sldMk cId="1134054214" sldId="784"/>
        </pc:sldMkLst>
      </pc:sldChg>
      <pc:sldChg chg="modSp add mod">
        <pc:chgData name="Jan Cornelio" userId="57c3f3bd-a599-48b9-ac26-ea90c7792ae7" providerId="ADAL" clId="{BB503505-496E-4C16-9CCC-9B329D403849}" dt="2022-12-13T23:27:28.280" v="501"/>
        <pc:sldMkLst>
          <pc:docMk/>
          <pc:sldMk cId="3211470197" sldId="785"/>
        </pc:sldMkLst>
        <pc:spChg chg="mod">
          <ac:chgData name="Jan Cornelio" userId="57c3f3bd-a599-48b9-ac26-ea90c7792ae7" providerId="ADAL" clId="{BB503505-496E-4C16-9CCC-9B329D403849}" dt="2022-12-13T23:27:28.280" v="501"/>
          <ac:spMkLst>
            <pc:docMk/>
            <pc:sldMk cId="3211470197" sldId="785"/>
            <ac:spMk id="3" creationId="{042D9E7B-D1BB-4A59-8D12-11E6C2FA55AC}"/>
          </ac:spMkLst>
        </pc:spChg>
      </pc:sldChg>
      <pc:sldChg chg="add">
        <pc:chgData name="Jan Cornelio" userId="57c3f3bd-a599-48b9-ac26-ea90c7792ae7" providerId="ADAL" clId="{BB503505-496E-4C16-9CCC-9B329D403849}" dt="2022-12-13T23:27:12.174" v="499"/>
        <pc:sldMkLst>
          <pc:docMk/>
          <pc:sldMk cId="1781727378" sldId="786"/>
        </pc:sldMkLst>
      </pc:sldChg>
      <pc:sldChg chg="add">
        <pc:chgData name="Jan Cornelio" userId="57c3f3bd-a599-48b9-ac26-ea90c7792ae7" providerId="ADAL" clId="{BB503505-496E-4C16-9CCC-9B329D403849}" dt="2022-12-13T23:27:21.820" v="500"/>
        <pc:sldMkLst>
          <pc:docMk/>
          <pc:sldMk cId="3288581431" sldId="787"/>
        </pc:sldMkLst>
      </pc:sldChg>
      <pc:sldChg chg="add">
        <pc:chgData name="Jan Cornelio" userId="57c3f3bd-a599-48b9-ac26-ea90c7792ae7" providerId="ADAL" clId="{BB503505-496E-4C16-9CCC-9B329D403849}" dt="2022-12-13T23:27:46.265" v="502"/>
        <pc:sldMkLst>
          <pc:docMk/>
          <pc:sldMk cId="1392950928" sldId="788"/>
        </pc:sldMkLst>
      </pc:sldChg>
      <pc:sldChg chg="add">
        <pc:chgData name="Jan Cornelio" userId="57c3f3bd-a599-48b9-ac26-ea90c7792ae7" providerId="ADAL" clId="{BB503505-496E-4C16-9CCC-9B329D403849}" dt="2022-12-13T23:27:54.271" v="503"/>
        <pc:sldMkLst>
          <pc:docMk/>
          <pc:sldMk cId="1959955341" sldId="789"/>
        </pc:sldMkLst>
      </pc:sldChg>
      <pc:sldChg chg="modSp add mod">
        <pc:chgData name="Jan Cornelio" userId="57c3f3bd-a599-48b9-ac26-ea90c7792ae7" providerId="ADAL" clId="{BB503505-496E-4C16-9CCC-9B329D403849}" dt="2022-12-13T23:28:24.985" v="507" actId="113"/>
        <pc:sldMkLst>
          <pc:docMk/>
          <pc:sldMk cId="3061616682" sldId="790"/>
        </pc:sldMkLst>
        <pc:spChg chg="mod">
          <ac:chgData name="Jan Cornelio" userId="57c3f3bd-a599-48b9-ac26-ea90c7792ae7" providerId="ADAL" clId="{BB503505-496E-4C16-9CCC-9B329D403849}" dt="2022-12-13T23:28:24.985" v="507" actId="113"/>
          <ac:spMkLst>
            <pc:docMk/>
            <pc:sldMk cId="3061616682" sldId="790"/>
            <ac:spMk id="3" creationId="{042D9E7B-D1BB-4A59-8D12-11E6C2FA55AC}"/>
          </ac:spMkLst>
        </pc:spChg>
      </pc:sldChg>
      <pc:sldChg chg="add">
        <pc:chgData name="Jan Cornelio" userId="57c3f3bd-a599-48b9-ac26-ea90c7792ae7" providerId="ADAL" clId="{BB503505-496E-4C16-9CCC-9B329D403849}" dt="2022-12-13T23:28:32.406" v="508"/>
        <pc:sldMkLst>
          <pc:docMk/>
          <pc:sldMk cId="3185945573" sldId="791"/>
        </pc:sldMkLst>
      </pc:sldChg>
      <pc:sldChg chg="add">
        <pc:chgData name="Jan Cornelio" userId="57c3f3bd-a599-48b9-ac26-ea90c7792ae7" providerId="ADAL" clId="{BB503505-496E-4C16-9CCC-9B329D403849}" dt="2022-12-13T23:28:43.780" v="509"/>
        <pc:sldMkLst>
          <pc:docMk/>
          <pc:sldMk cId="812121960" sldId="792"/>
        </pc:sldMkLst>
      </pc:sldChg>
      <pc:sldChg chg="add">
        <pc:chgData name="Jan Cornelio" userId="57c3f3bd-a599-48b9-ac26-ea90c7792ae7" providerId="ADAL" clId="{BB503505-496E-4C16-9CCC-9B329D403849}" dt="2022-12-13T23:28:48.843" v="510"/>
        <pc:sldMkLst>
          <pc:docMk/>
          <pc:sldMk cId="475191866" sldId="793"/>
        </pc:sldMkLst>
      </pc:sldChg>
      <pc:sldChg chg="add">
        <pc:chgData name="Jan Cornelio" userId="57c3f3bd-a599-48b9-ac26-ea90c7792ae7" providerId="ADAL" clId="{BB503505-496E-4C16-9CCC-9B329D403849}" dt="2022-12-13T23:29:01.952" v="511"/>
        <pc:sldMkLst>
          <pc:docMk/>
          <pc:sldMk cId="2360531342" sldId="794"/>
        </pc:sldMkLst>
      </pc:sldChg>
      <pc:sldChg chg="add">
        <pc:chgData name="Jan Cornelio" userId="57c3f3bd-a599-48b9-ac26-ea90c7792ae7" providerId="ADAL" clId="{BB503505-496E-4C16-9CCC-9B329D403849}" dt="2022-12-13T23:29:15.695" v="512"/>
        <pc:sldMkLst>
          <pc:docMk/>
          <pc:sldMk cId="2027643105" sldId="795"/>
        </pc:sldMkLst>
      </pc:sldChg>
      <pc:sldChg chg="add">
        <pc:chgData name="Jan Cornelio" userId="57c3f3bd-a599-48b9-ac26-ea90c7792ae7" providerId="ADAL" clId="{BB503505-496E-4C16-9CCC-9B329D403849}" dt="2022-12-13T23:29:31.682" v="513"/>
        <pc:sldMkLst>
          <pc:docMk/>
          <pc:sldMk cId="4028546418" sldId="796"/>
        </pc:sldMkLst>
      </pc:sldChg>
      <pc:sldChg chg="addSp modSp add mod">
        <pc:chgData name="Jan Cornelio" userId="57c3f3bd-a599-48b9-ac26-ea90c7792ae7" providerId="ADAL" clId="{BB503505-496E-4C16-9CCC-9B329D403849}" dt="2022-12-13T23:30:20.609" v="517" actId="1076"/>
        <pc:sldMkLst>
          <pc:docMk/>
          <pc:sldMk cId="1350716431" sldId="797"/>
        </pc:sldMkLst>
        <pc:spChg chg="mod">
          <ac:chgData name="Jan Cornelio" userId="57c3f3bd-a599-48b9-ac26-ea90c7792ae7" providerId="ADAL" clId="{BB503505-496E-4C16-9CCC-9B329D403849}" dt="2022-12-13T23:30:12.807" v="515"/>
          <ac:spMkLst>
            <pc:docMk/>
            <pc:sldMk cId="1350716431" sldId="797"/>
            <ac:spMk id="3" creationId="{042D9E7B-D1BB-4A59-8D12-11E6C2FA55AC}"/>
          </ac:spMkLst>
        </pc:spChg>
        <pc:graphicFrameChg chg="add mod">
          <ac:chgData name="Jan Cornelio" userId="57c3f3bd-a599-48b9-ac26-ea90c7792ae7" providerId="ADAL" clId="{BB503505-496E-4C16-9CCC-9B329D403849}" dt="2022-12-13T23:30:20.609" v="517" actId="1076"/>
          <ac:graphicFrameMkLst>
            <pc:docMk/>
            <pc:sldMk cId="1350716431" sldId="797"/>
            <ac:graphicFrameMk id="4" creationId="{4CD9E831-D3AA-0326-F95B-36119C23242C}"/>
          </ac:graphicFrameMkLst>
        </pc:graphicFrameChg>
      </pc:sldChg>
      <pc:sldChg chg="add">
        <pc:chgData name="Jan Cornelio" userId="57c3f3bd-a599-48b9-ac26-ea90c7792ae7" providerId="ADAL" clId="{BB503505-496E-4C16-9CCC-9B329D403849}" dt="2022-12-13T23:30:30.581" v="518"/>
        <pc:sldMkLst>
          <pc:docMk/>
          <pc:sldMk cId="1043359663" sldId="798"/>
        </pc:sldMkLst>
      </pc:sldChg>
      <pc:sldChg chg="add">
        <pc:chgData name="Jan Cornelio" userId="57c3f3bd-a599-48b9-ac26-ea90c7792ae7" providerId="ADAL" clId="{BB503505-496E-4C16-9CCC-9B329D403849}" dt="2022-12-13T23:30:39.419" v="519"/>
        <pc:sldMkLst>
          <pc:docMk/>
          <pc:sldMk cId="1213655181" sldId="799"/>
        </pc:sldMkLst>
      </pc:sldChg>
      <pc:sldChg chg="add">
        <pc:chgData name="Jan Cornelio" userId="57c3f3bd-a599-48b9-ac26-ea90c7792ae7" providerId="ADAL" clId="{BB503505-496E-4C16-9CCC-9B329D403849}" dt="2022-12-13T23:31:36.708" v="520"/>
        <pc:sldMkLst>
          <pc:docMk/>
          <pc:sldMk cId="2167559496" sldId="800"/>
        </pc:sldMkLst>
      </pc:sldChg>
      <pc:sldChg chg="add">
        <pc:chgData name="Jan Cornelio" userId="57c3f3bd-a599-48b9-ac26-ea90c7792ae7" providerId="ADAL" clId="{BB503505-496E-4C16-9CCC-9B329D403849}" dt="2022-12-13T23:31:36.708" v="520"/>
        <pc:sldMkLst>
          <pc:docMk/>
          <pc:sldMk cId="1281982938" sldId="801"/>
        </pc:sldMkLst>
      </pc:sldChg>
      <pc:sldChg chg="add">
        <pc:chgData name="Jan Cornelio" userId="57c3f3bd-a599-48b9-ac26-ea90c7792ae7" providerId="ADAL" clId="{BB503505-496E-4C16-9CCC-9B329D403849}" dt="2022-12-13T23:31:36.708" v="520"/>
        <pc:sldMkLst>
          <pc:docMk/>
          <pc:sldMk cId="719223165" sldId="802"/>
        </pc:sldMkLst>
      </pc:sldChg>
      <pc:sldChg chg="add">
        <pc:chgData name="Jan Cornelio" userId="57c3f3bd-a599-48b9-ac26-ea90c7792ae7" providerId="ADAL" clId="{BB503505-496E-4C16-9CCC-9B329D403849}" dt="2022-12-13T23:31:36.708" v="520"/>
        <pc:sldMkLst>
          <pc:docMk/>
          <pc:sldMk cId="1250436418" sldId="803"/>
        </pc:sldMkLst>
      </pc:sldChg>
      <pc:sldChg chg="add">
        <pc:chgData name="Jan Cornelio" userId="57c3f3bd-a599-48b9-ac26-ea90c7792ae7" providerId="ADAL" clId="{BB503505-496E-4C16-9CCC-9B329D403849}" dt="2022-12-13T23:31:36.708" v="520"/>
        <pc:sldMkLst>
          <pc:docMk/>
          <pc:sldMk cId="1787555949" sldId="804"/>
        </pc:sldMkLst>
      </pc:sldChg>
      <pc:sldChg chg="add">
        <pc:chgData name="Jan Cornelio" userId="57c3f3bd-a599-48b9-ac26-ea90c7792ae7" providerId="ADAL" clId="{BB503505-496E-4C16-9CCC-9B329D403849}" dt="2022-12-13T23:31:36.708" v="520"/>
        <pc:sldMkLst>
          <pc:docMk/>
          <pc:sldMk cId="43844259" sldId="805"/>
        </pc:sldMkLst>
      </pc:sldChg>
      <pc:sldChg chg="add">
        <pc:chgData name="Jan Cornelio" userId="57c3f3bd-a599-48b9-ac26-ea90c7792ae7" providerId="ADAL" clId="{BB503505-496E-4C16-9CCC-9B329D403849}" dt="2022-12-13T23:31:36.708" v="520"/>
        <pc:sldMkLst>
          <pc:docMk/>
          <pc:sldMk cId="493364672" sldId="806"/>
        </pc:sldMkLst>
      </pc:sldChg>
      <pc:sldChg chg="addSp delSp modSp add mod">
        <pc:chgData name="Jan Cornelio" userId="57c3f3bd-a599-48b9-ac26-ea90c7792ae7" providerId="ADAL" clId="{BB503505-496E-4C16-9CCC-9B329D403849}" dt="2022-12-13T23:35:16.030" v="596"/>
        <pc:sldMkLst>
          <pc:docMk/>
          <pc:sldMk cId="1379507166" sldId="807"/>
        </pc:sldMkLst>
        <pc:spChg chg="mod">
          <ac:chgData name="Jan Cornelio" userId="57c3f3bd-a599-48b9-ac26-ea90c7792ae7" providerId="ADAL" clId="{BB503505-496E-4C16-9CCC-9B329D403849}" dt="2022-12-13T23:34:40.935" v="589" actId="20577"/>
          <ac:spMkLst>
            <pc:docMk/>
            <pc:sldMk cId="1379507166" sldId="807"/>
            <ac:spMk id="2" creationId="{70AB3EF6-BB7D-4D73-9C21-731770A78952}"/>
          </ac:spMkLst>
        </pc:spChg>
        <pc:spChg chg="del">
          <ac:chgData name="Jan Cornelio" userId="57c3f3bd-a599-48b9-ac26-ea90c7792ae7" providerId="ADAL" clId="{BB503505-496E-4C16-9CCC-9B329D403849}" dt="2022-12-13T23:35:05.121" v="591" actId="478"/>
          <ac:spMkLst>
            <pc:docMk/>
            <pc:sldMk cId="1379507166" sldId="807"/>
            <ac:spMk id="3" creationId="{CFC26EEA-7B7C-2A32-3D0C-297E55792C3F}"/>
          </ac:spMkLst>
        </pc:spChg>
        <pc:spChg chg="add mod">
          <ac:chgData name="Jan Cornelio" userId="57c3f3bd-a599-48b9-ac26-ea90c7792ae7" providerId="ADAL" clId="{BB503505-496E-4C16-9CCC-9B329D403849}" dt="2022-12-13T23:35:14.153" v="595"/>
          <ac:spMkLst>
            <pc:docMk/>
            <pc:sldMk cId="1379507166" sldId="807"/>
            <ac:spMk id="7" creationId="{921D089F-89A7-9D13-3C56-B22A9FB9E001}"/>
          </ac:spMkLst>
        </pc:spChg>
        <pc:graphicFrameChg chg="add mod">
          <ac:chgData name="Jan Cornelio" userId="57c3f3bd-a599-48b9-ac26-ea90c7792ae7" providerId="ADAL" clId="{BB503505-496E-4C16-9CCC-9B329D403849}" dt="2022-12-13T23:35:16.030" v="596"/>
          <ac:graphicFrameMkLst>
            <pc:docMk/>
            <pc:sldMk cId="1379507166" sldId="807"/>
            <ac:graphicFrameMk id="8" creationId="{3F163B8C-0756-5F80-B37C-389F2A26417A}"/>
          </ac:graphicFrameMkLst>
        </pc:graphicFrameChg>
        <pc:picChg chg="del">
          <ac:chgData name="Jan Cornelio" userId="57c3f3bd-a599-48b9-ac26-ea90c7792ae7" providerId="ADAL" clId="{BB503505-496E-4C16-9CCC-9B329D403849}" dt="2022-12-13T23:35:01.224" v="590" actId="478"/>
          <ac:picMkLst>
            <pc:docMk/>
            <pc:sldMk cId="1379507166" sldId="807"/>
            <ac:picMk id="6" creationId="{D6281359-ACCB-35BA-11C4-FE34B7A624E7}"/>
          </ac:picMkLst>
        </pc:picChg>
      </pc:sldChg>
      <pc:sldChg chg="add">
        <pc:chgData name="Jan Cornelio" userId="57c3f3bd-a599-48b9-ac26-ea90c7792ae7" providerId="ADAL" clId="{BB503505-496E-4C16-9CCC-9B329D403849}" dt="2022-12-13T23:35:27.297" v="597"/>
        <pc:sldMkLst>
          <pc:docMk/>
          <pc:sldMk cId="1481962527" sldId="808"/>
        </pc:sldMkLst>
      </pc:sldChg>
      <pc:sldChg chg="add">
        <pc:chgData name="Jan Cornelio" userId="57c3f3bd-a599-48b9-ac26-ea90c7792ae7" providerId="ADAL" clId="{BB503505-496E-4C16-9CCC-9B329D403849}" dt="2022-12-13T23:35:49.764" v="598"/>
        <pc:sldMkLst>
          <pc:docMk/>
          <pc:sldMk cId="336912450" sldId="809"/>
        </pc:sldMkLst>
      </pc:sldChg>
      <pc:sldChg chg="add">
        <pc:chgData name="Jan Cornelio" userId="57c3f3bd-a599-48b9-ac26-ea90c7792ae7" providerId="ADAL" clId="{BB503505-496E-4C16-9CCC-9B329D403849}" dt="2022-12-13T23:35:49.764" v="598"/>
        <pc:sldMkLst>
          <pc:docMk/>
          <pc:sldMk cId="2315031535" sldId="810"/>
        </pc:sldMkLst>
      </pc:sldChg>
      <pc:sldChg chg="add">
        <pc:chgData name="Jan Cornelio" userId="57c3f3bd-a599-48b9-ac26-ea90c7792ae7" providerId="ADAL" clId="{BB503505-496E-4C16-9CCC-9B329D403849}" dt="2022-12-13T23:35:49.764" v="598"/>
        <pc:sldMkLst>
          <pc:docMk/>
          <pc:sldMk cId="52412714" sldId="811"/>
        </pc:sldMkLst>
      </pc:sldChg>
      <pc:sldChg chg="add">
        <pc:chgData name="Jan Cornelio" userId="57c3f3bd-a599-48b9-ac26-ea90c7792ae7" providerId="ADAL" clId="{BB503505-496E-4C16-9CCC-9B329D403849}" dt="2022-12-13T23:35:49.764" v="598"/>
        <pc:sldMkLst>
          <pc:docMk/>
          <pc:sldMk cId="1586657177" sldId="812"/>
        </pc:sldMkLst>
      </pc:sldChg>
      <pc:sldChg chg="add">
        <pc:chgData name="Jan Cornelio" userId="57c3f3bd-a599-48b9-ac26-ea90c7792ae7" providerId="ADAL" clId="{BB503505-496E-4C16-9CCC-9B329D403849}" dt="2022-12-13T23:35:49.764" v="598"/>
        <pc:sldMkLst>
          <pc:docMk/>
          <pc:sldMk cId="3347512644" sldId="813"/>
        </pc:sldMkLst>
      </pc:sldChg>
      <pc:sldChg chg="add">
        <pc:chgData name="Jan Cornelio" userId="57c3f3bd-a599-48b9-ac26-ea90c7792ae7" providerId="ADAL" clId="{BB503505-496E-4C16-9CCC-9B329D403849}" dt="2022-12-13T23:35:49.764" v="598"/>
        <pc:sldMkLst>
          <pc:docMk/>
          <pc:sldMk cId="1375177031" sldId="814"/>
        </pc:sldMkLst>
      </pc:sldChg>
      <pc:sldChg chg="add">
        <pc:chgData name="Jan Cornelio" userId="57c3f3bd-a599-48b9-ac26-ea90c7792ae7" providerId="ADAL" clId="{BB503505-496E-4C16-9CCC-9B329D403849}" dt="2022-12-13T23:36:56.699" v="599"/>
        <pc:sldMkLst>
          <pc:docMk/>
          <pc:sldMk cId="4136450551" sldId="815"/>
        </pc:sldMkLst>
      </pc:sldChg>
      <pc:sldChg chg="addSp delSp modSp add mod">
        <pc:chgData name="Jan Cornelio" userId="57c3f3bd-a599-48b9-ac26-ea90c7792ae7" providerId="ADAL" clId="{BB503505-496E-4C16-9CCC-9B329D403849}" dt="2022-12-13T23:37:05.310" v="601" actId="478"/>
        <pc:sldMkLst>
          <pc:docMk/>
          <pc:sldMk cId="3300470115" sldId="816"/>
        </pc:sldMkLst>
        <pc:spChg chg="del">
          <ac:chgData name="Jan Cornelio" userId="57c3f3bd-a599-48b9-ac26-ea90c7792ae7" providerId="ADAL" clId="{BB503505-496E-4C16-9CCC-9B329D403849}" dt="2022-12-13T23:37:05.310" v="601" actId="478"/>
          <ac:spMkLst>
            <pc:docMk/>
            <pc:sldMk cId="3300470115" sldId="816"/>
            <ac:spMk id="2" creationId="{70AB3EF6-BB7D-4D73-9C21-731770A78952}"/>
          </ac:spMkLst>
        </pc:spChg>
        <pc:spChg chg="add mod">
          <ac:chgData name="Jan Cornelio" userId="57c3f3bd-a599-48b9-ac26-ea90c7792ae7" providerId="ADAL" clId="{BB503505-496E-4C16-9CCC-9B329D403849}" dt="2022-12-13T23:37:05.310" v="601" actId="478"/>
          <ac:spMkLst>
            <pc:docMk/>
            <pc:sldMk cId="3300470115" sldId="816"/>
            <ac:spMk id="8" creationId="{DDD9800E-8673-3D1C-ECDE-495B7678DE8D}"/>
          </ac:spMkLst>
        </pc:spChg>
      </pc:sldChg>
      <pc:sldChg chg="add">
        <pc:chgData name="Jan Cornelio" userId="57c3f3bd-a599-48b9-ac26-ea90c7792ae7" providerId="ADAL" clId="{BB503505-496E-4C16-9CCC-9B329D403849}" dt="2022-12-13T23:37:13.475" v="602"/>
        <pc:sldMkLst>
          <pc:docMk/>
          <pc:sldMk cId="384546571" sldId="817"/>
        </pc:sldMkLst>
      </pc:sldChg>
      <pc:sldChg chg="add">
        <pc:chgData name="Jan Cornelio" userId="57c3f3bd-a599-48b9-ac26-ea90c7792ae7" providerId="ADAL" clId="{BB503505-496E-4C16-9CCC-9B329D403849}" dt="2022-12-13T23:37:31.271" v="603"/>
        <pc:sldMkLst>
          <pc:docMk/>
          <pc:sldMk cId="1667854813" sldId="818"/>
        </pc:sldMkLst>
      </pc:sldChg>
      <pc:sldChg chg="addSp delSp modSp add mod">
        <pc:chgData name="Jan Cornelio" userId="57c3f3bd-a599-48b9-ac26-ea90c7792ae7" providerId="ADAL" clId="{BB503505-496E-4C16-9CCC-9B329D403849}" dt="2022-12-13T23:41:15.150" v="717" actId="27636"/>
        <pc:sldMkLst>
          <pc:docMk/>
          <pc:sldMk cId="1406880799" sldId="819"/>
        </pc:sldMkLst>
        <pc:spChg chg="del">
          <ac:chgData name="Jan Cornelio" userId="57c3f3bd-a599-48b9-ac26-ea90c7792ae7" providerId="ADAL" clId="{BB503505-496E-4C16-9CCC-9B329D403849}" dt="2022-12-13T23:39:18.252" v="615" actId="478"/>
          <ac:spMkLst>
            <pc:docMk/>
            <pc:sldMk cId="1406880799" sldId="819"/>
            <ac:spMk id="2" creationId="{70AB3EF6-BB7D-4D73-9C21-731770A78952}"/>
          </ac:spMkLst>
        </pc:spChg>
        <pc:spChg chg="mod">
          <ac:chgData name="Jan Cornelio" userId="57c3f3bd-a599-48b9-ac26-ea90c7792ae7" providerId="ADAL" clId="{BB503505-496E-4C16-9CCC-9B329D403849}" dt="2022-12-13T23:41:15.150" v="717" actId="27636"/>
          <ac:spMkLst>
            <pc:docMk/>
            <pc:sldMk cId="1406880799" sldId="819"/>
            <ac:spMk id="3" creationId="{042D9E7B-D1BB-4A59-8D12-11E6C2FA55AC}"/>
          </ac:spMkLst>
        </pc:spChg>
        <pc:spChg chg="add mod">
          <ac:chgData name="Jan Cornelio" userId="57c3f3bd-a599-48b9-ac26-ea90c7792ae7" providerId="ADAL" clId="{BB503505-496E-4C16-9CCC-9B329D403849}" dt="2022-12-13T23:39:18.252" v="615" actId="478"/>
          <ac:spMkLst>
            <pc:docMk/>
            <pc:sldMk cId="1406880799" sldId="819"/>
            <ac:spMk id="7" creationId="{35A912A3-4126-45D6-E834-3FEDE045B8CD}"/>
          </ac:spMkLst>
        </pc:spChg>
      </pc:sldChg>
      <pc:sldChg chg="delSp add del mod">
        <pc:chgData name="Jan Cornelio" userId="57c3f3bd-a599-48b9-ac26-ea90c7792ae7" providerId="ADAL" clId="{BB503505-496E-4C16-9CCC-9B329D403849}" dt="2022-12-13T23:38:26.287" v="606" actId="47"/>
        <pc:sldMkLst>
          <pc:docMk/>
          <pc:sldMk cId="3758369249" sldId="819"/>
        </pc:sldMkLst>
        <pc:graphicFrameChg chg="del">
          <ac:chgData name="Jan Cornelio" userId="57c3f3bd-a599-48b9-ac26-ea90c7792ae7" providerId="ADAL" clId="{BB503505-496E-4C16-9CCC-9B329D403849}" dt="2022-12-13T23:38:02.434" v="605" actId="478"/>
          <ac:graphicFrameMkLst>
            <pc:docMk/>
            <pc:sldMk cId="3758369249" sldId="819"/>
            <ac:graphicFrameMk id="6" creationId="{71B437BD-20BD-44EB-B0DE-8614229004B8}"/>
          </ac:graphicFrameMkLst>
        </pc:graphicFrameChg>
      </pc:sldChg>
      <pc:sldChg chg="add">
        <pc:chgData name="Jan Cornelio" userId="57c3f3bd-a599-48b9-ac26-ea90c7792ae7" providerId="ADAL" clId="{BB503505-496E-4C16-9CCC-9B329D403849}" dt="2022-12-13T23:38:39.280" v="608"/>
        <pc:sldMkLst>
          <pc:docMk/>
          <pc:sldMk cId="2100758981" sldId="820"/>
        </pc:sldMkLst>
      </pc:sldChg>
      <pc:sldChg chg="modSp add mod">
        <pc:chgData name="Jan Cornelio" userId="57c3f3bd-a599-48b9-ac26-ea90c7792ae7" providerId="ADAL" clId="{BB503505-496E-4C16-9CCC-9B329D403849}" dt="2022-12-13T23:39:07.116" v="612" actId="114"/>
        <pc:sldMkLst>
          <pc:docMk/>
          <pc:sldMk cId="3510831586" sldId="821"/>
        </pc:sldMkLst>
        <pc:spChg chg="mod">
          <ac:chgData name="Jan Cornelio" userId="57c3f3bd-a599-48b9-ac26-ea90c7792ae7" providerId="ADAL" clId="{BB503505-496E-4C16-9CCC-9B329D403849}" dt="2022-12-13T23:39:07.116" v="612" actId="114"/>
          <ac:spMkLst>
            <pc:docMk/>
            <pc:sldMk cId="3510831586" sldId="821"/>
            <ac:spMk id="3" creationId="{042D9E7B-D1BB-4A59-8D12-11E6C2FA55AC}"/>
          </ac:spMkLst>
        </pc:spChg>
      </pc:sldChg>
      <pc:sldChg chg="modSp add mod">
        <pc:chgData name="Jan Cornelio" userId="57c3f3bd-a599-48b9-ac26-ea90c7792ae7" providerId="ADAL" clId="{BB503505-496E-4C16-9CCC-9B329D403849}" dt="2022-12-13T23:39:10.540" v="614" actId="114"/>
        <pc:sldMkLst>
          <pc:docMk/>
          <pc:sldMk cId="2406242819" sldId="822"/>
        </pc:sldMkLst>
        <pc:spChg chg="mod">
          <ac:chgData name="Jan Cornelio" userId="57c3f3bd-a599-48b9-ac26-ea90c7792ae7" providerId="ADAL" clId="{BB503505-496E-4C16-9CCC-9B329D403849}" dt="2022-12-13T23:39:10.540" v="614" actId="114"/>
          <ac:spMkLst>
            <pc:docMk/>
            <pc:sldMk cId="2406242819" sldId="822"/>
            <ac:spMk id="3" creationId="{042D9E7B-D1BB-4A59-8D12-11E6C2FA55AC}"/>
          </ac:spMkLst>
        </pc:spChg>
      </pc:sldChg>
      <pc:sldChg chg="add del">
        <pc:chgData name="Jan Cornelio" userId="57c3f3bd-a599-48b9-ac26-ea90c7792ae7" providerId="ADAL" clId="{BB503505-496E-4C16-9CCC-9B329D403849}" dt="2022-12-13T23:41:46.203" v="718" actId="47"/>
        <pc:sldMkLst>
          <pc:docMk/>
          <pc:sldMk cId="3596747687" sldId="823"/>
        </pc:sldMkLst>
      </pc:sldChg>
      <pc:sldChg chg="modSp add mod">
        <pc:chgData name="Jan Cornelio" userId="57c3f3bd-a599-48b9-ac26-ea90c7792ae7" providerId="ADAL" clId="{BB503505-496E-4C16-9CCC-9B329D403849}" dt="2022-12-13T23:42:20.563" v="721" actId="114"/>
        <pc:sldMkLst>
          <pc:docMk/>
          <pc:sldMk cId="3715911386" sldId="823"/>
        </pc:sldMkLst>
        <pc:spChg chg="mod">
          <ac:chgData name="Jan Cornelio" userId="57c3f3bd-a599-48b9-ac26-ea90c7792ae7" providerId="ADAL" clId="{BB503505-496E-4C16-9CCC-9B329D403849}" dt="2022-12-13T23:42:20.563" v="721" actId="114"/>
          <ac:spMkLst>
            <pc:docMk/>
            <pc:sldMk cId="3715911386" sldId="823"/>
            <ac:spMk id="3" creationId="{042D9E7B-D1BB-4A59-8D12-11E6C2FA55AC}"/>
          </ac:spMkLst>
        </pc:spChg>
      </pc:sldChg>
      <pc:sldChg chg="addSp delSp modSp add mod">
        <pc:chgData name="Jan Cornelio" userId="57c3f3bd-a599-48b9-ac26-ea90c7792ae7" providerId="ADAL" clId="{BB503505-496E-4C16-9CCC-9B329D403849}" dt="2022-12-13T23:43:18.699" v="728"/>
        <pc:sldMkLst>
          <pc:docMk/>
          <pc:sldMk cId="907680665" sldId="824"/>
        </pc:sldMkLst>
        <pc:spChg chg="mod">
          <ac:chgData name="Jan Cornelio" userId="57c3f3bd-a599-48b9-ac26-ea90c7792ae7" providerId="ADAL" clId="{BB503505-496E-4C16-9CCC-9B329D403849}" dt="2022-12-13T23:42:39.672" v="726" actId="114"/>
          <ac:spMkLst>
            <pc:docMk/>
            <pc:sldMk cId="907680665" sldId="824"/>
            <ac:spMk id="3" creationId="{042D9E7B-D1BB-4A59-8D12-11E6C2FA55AC}"/>
          </ac:spMkLst>
        </pc:spChg>
        <pc:spChg chg="add del mod">
          <ac:chgData name="Jan Cornelio" userId="57c3f3bd-a599-48b9-ac26-ea90c7792ae7" providerId="ADAL" clId="{BB503505-496E-4C16-9CCC-9B329D403849}" dt="2022-12-13T23:43:18.699" v="728"/>
          <ac:spMkLst>
            <pc:docMk/>
            <pc:sldMk cId="907680665" sldId="824"/>
            <ac:spMk id="4" creationId="{917E9461-8633-39CB-25B1-75587492DC89}"/>
          </ac:spMkLst>
        </pc:spChg>
      </pc:sldChg>
      <pc:sldChg chg="add del">
        <pc:chgData name="Jan Cornelio" userId="57c3f3bd-a599-48b9-ac26-ea90c7792ae7" providerId="ADAL" clId="{BB503505-496E-4C16-9CCC-9B329D403849}" dt="2022-12-13T23:43:28.518" v="730"/>
        <pc:sldMkLst>
          <pc:docMk/>
          <pc:sldMk cId="1834292083" sldId="825"/>
        </pc:sldMkLst>
      </pc:sldChg>
      <pc:sldChg chg="modSp add mod">
        <pc:chgData name="Jan Cornelio" userId="57c3f3bd-a599-48b9-ac26-ea90c7792ae7" providerId="ADAL" clId="{BB503505-496E-4C16-9CCC-9B329D403849}" dt="2022-12-13T23:43:37.746" v="733" actId="114"/>
        <pc:sldMkLst>
          <pc:docMk/>
          <pc:sldMk cId="3174275733" sldId="825"/>
        </pc:sldMkLst>
        <pc:spChg chg="mod">
          <ac:chgData name="Jan Cornelio" userId="57c3f3bd-a599-48b9-ac26-ea90c7792ae7" providerId="ADAL" clId="{BB503505-496E-4C16-9CCC-9B329D403849}" dt="2022-12-13T23:43:37.746" v="733" actId="114"/>
          <ac:spMkLst>
            <pc:docMk/>
            <pc:sldMk cId="3174275733" sldId="825"/>
            <ac:spMk id="3" creationId="{042D9E7B-D1BB-4A59-8D12-11E6C2FA55AC}"/>
          </ac:spMkLst>
        </pc:spChg>
      </pc:sldChg>
      <pc:sldChg chg="modSp add mod">
        <pc:chgData name="Jan Cornelio" userId="57c3f3bd-a599-48b9-ac26-ea90c7792ae7" providerId="ADAL" clId="{BB503505-496E-4C16-9CCC-9B329D403849}" dt="2022-12-13T23:44:35.537" v="737" actId="20577"/>
        <pc:sldMkLst>
          <pc:docMk/>
          <pc:sldMk cId="3833914574" sldId="826"/>
        </pc:sldMkLst>
        <pc:spChg chg="mod">
          <ac:chgData name="Jan Cornelio" userId="57c3f3bd-a599-48b9-ac26-ea90c7792ae7" providerId="ADAL" clId="{BB503505-496E-4C16-9CCC-9B329D403849}" dt="2022-12-13T23:44:35.537" v="737" actId="20577"/>
          <ac:spMkLst>
            <pc:docMk/>
            <pc:sldMk cId="3833914574" sldId="826"/>
            <ac:spMk id="3" creationId="{042D9E7B-D1BB-4A59-8D12-11E6C2FA55AC}"/>
          </ac:spMkLst>
        </pc:spChg>
      </pc:sldChg>
      <pc:sldChg chg="add">
        <pc:chgData name="Jan Cornelio" userId="57c3f3bd-a599-48b9-ac26-ea90c7792ae7" providerId="ADAL" clId="{BB503505-496E-4C16-9CCC-9B329D403849}" dt="2022-12-13T23:44:47.894" v="738"/>
        <pc:sldMkLst>
          <pc:docMk/>
          <pc:sldMk cId="731682161" sldId="827"/>
        </pc:sldMkLst>
      </pc:sldChg>
      <pc:sldChg chg="add">
        <pc:chgData name="Jan Cornelio" userId="57c3f3bd-a599-48b9-ac26-ea90c7792ae7" providerId="ADAL" clId="{BB503505-496E-4C16-9CCC-9B329D403849}" dt="2022-12-13T23:44:54.734" v="739"/>
        <pc:sldMkLst>
          <pc:docMk/>
          <pc:sldMk cId="3363812424" sldId="828"/>
        </pc:sldMkLst>
      </pc:sldChg>
      <pc:sldChg chg="add">
        <pc:chgData name="Jan Cornelio" userId="57c3f3bd-a599-48b9-ac26-ea90c7792ae7" providerId="ADAL" clId="{BB503505-496E-4C16-9CCC-9B329D403849}" dt="2022-12-13T23:45:02.043" v="740"/>
        <pc:sldMkLst>
          <pc:docMk/>
          <pc:sldMk cId="3698970721" sldId="829"/>
        </pc:sldMkLst>
      </pc:sldChg>
      <pc:sldChg chg="add">
        <pc:chgData name="Jan Cornelio" userId="57c3f3bd-a599-48b9-ac26-ea90c7792ae7" providerId="ADAL" clId="{BB503505-496E-4C16-9CCC-9B329D403849}" dt="2022-12-13T23:48:33.519" v="741"/>
        <pc:sldMkLst>
          <pc:docMk/>
          <pc:sldMk cId="3693130032" sldId="830"/>
        </pc:sldMkLst>
      </pc:sldChg>
      <pc:sldChg chg="modSp add mod">
        <pc:chgData name="Jan Cornelio" userId="57c3f3bd-a599-48b9-ac26-ea90c7792ae7" providerId="ADAL" clId="{BB503505-496E-4C16-9CCC-9B329D403849}" dt="2022-12-13T23:51:28.064" v="949" actId="20577"/>
        <pc:sldMkLst>
          <pc:docMk/>
          <pc:sldMk cId="2607162059" sldId="831"/>
        </pc:sldMkLst>
        <pc:spChg chg="mod">
          <ac:chgData name="Jan Cornelio" userId="57c3f3bd-a599-48b9-ac26-ea90c7792ae7" providerId="ADAL" clId="{BB503505-496E-4C16-9CCC-9B329D403849}" dt="2022-12-13T23:51:28.064" v="949" actId="20577"/>
          <ac:spMkLst>
            <pc:docMk/>
            <pc:sldMk cId="2607162059" sldId="831"/>
            <ac:spMk id="2" creationId="{0631258E-42A2-4A96-A264-9BF3D41554F8}"/>
          </ac:spMkLst>
        </pc:spChg>
      </pc:sldChg>
      <pc:sldChg chg="add del">
        <pc:chgData name="Jan Cornelio" userId="57c3f3bd-a599-48b9-ac26-ea90c7792ae7" providerId="ADAL" clId="{BB503505-496E-4C16-9CCC-9B329D403849}" dt="2022-12-13T23:56:58.933" v="986"/>
        <pc:sldMkLst>
          <pc:docMk/>
          <pc:sldMk cId="980051548" sldId="832"/>
        </pc:sldMkLst>
      </pc:sldChg>
      <pc:sldChg chg="add del">
        <pc:chgData name="Jan Cornelio" userId="57c3f3bd-a599-48b9-ac26-ea90c7792ae7" providerId="ADAL" clId="{BB503505-496E-4C16-9CCC-9B329D403849}" dt="2022-12-13T23:56:55.135" v="984"/>
        <pc:sldMkLst>
          <pc:docMk/>
          <pc:sldMk cId="3594225653" sldId="832"/>
        </pc:sldMkLst>
      </pc:sldChg>
      <pc:sldChg chg="add del">
        <pc:chgData name="Jan Cornelio" userId="57c3f3bd-a599-48b9-ac26-ea90c7792ae7" providerId="ADAL" clId="{BB503505-496E-4C16-9CCC-9B329D403849}" dt="2022-12-13T23:56:58.933" v="986"/>
        <pc:sldMkLst>
          <pc:docMk/>
          <pc:sldMk cId="384374139" sldId="833"/>
        </pc:sldMkLst>
      </pc:sldChg>
      <pc:sldChg chg="add del">
        <pc:chgData name="Jan Cornelio" userId="57c3f3bd-a599-48b9-ac26-ea90c7792ae7" providerId="ADAL" clId="{BB503505-496E-4C16-9CCC-9B329D403849}" dt="2022-12-13T23:56:55.135" v="984"/>
        <pc:sldMkLst>
          <pc:docMk/>
          <pc:sldMk cId="1817565904" sldId="833"/>
        </pc:sldMkLst>
      </pc:sldChg>
      <pc:sldChg chg="add del">
        <pc:chgData name="Jan Cornelio" userId="57c3f3bd-a599-48b9-ac26-ea90c7792ae7" providerId="ADAL" clId="{BB503505-496E-4C16-9CCC-9B329D403849}" dt="2022-12-13T23:56:58.933" v="986"/>
        <pc:sldMkLst>
          <pc:docMk/>
          <pc:sldMk cId="143785931" sldId="834"/>
        </pc:sldMkLst>
      </pc:sldChg>
      <pc:sldChg chg="add del">
        <pc:chgData name="Jan Cornelio" userId="57c3f3bd-a599-48b9-ac26-ea90c7792ae7" providerId="ADAL" clId="{BB503505-496E-4C16-9CCC-9B329D403849}" dt="2022-12-13T23:56:55.135" v="984"/>
        <pc:sldMkLst>
          <pc:docMk/>
          <pc:sldMk cId="1265966600" sldId="834"/>
        </pc:sldMkLst>
      </pc:sldChg>
      <pc:sldChg chg="add del">
        <pc:chgData name="Jan Cornelio" userId="57c3f3bd-a599-48b9-ac26-ea90c7792ae7" providerId="ADAL" clId="{BB503505-496E-4C16-9CCC-9B329D403849}" dt="2022-12-13T23:56:58.933" v="986"/>
        <pc:sldMkLst>
          <pc:docMk/>
          <pc:sldMk cId="523415137" sldId="835"/>
        </pc:sldMkLst>
      </pc:sldChg>
      <pc:sldChg chg="add del">
        <pc:chgData name="Jan Cornelio" userId="57c3f3bd-a599-48b9-ac26-ea90c7792ae7" providerId="ADAL" clId="{BB503505-496E-4C16-9CCC-9B329D403849}" dt="2022-12-13T23:56:55.135" v="984"/>
        <pc:sldMkLst>
          <pc:docMk/>
          <pc:sldMk cId="970809023" sldId="835"/>
        </pc:sldMkLst>
      </pc:sldChg>
      <pc:sldChg chg="add del">
        <pc:chgData name="Jan Cornelio" userId="57c3f3bd-a599-48b9-ac26-ea90c7792ae7" providerId="ADAL" clId="{BB503505-496E-4C16-9CCC-9B329D403849}" dt="2022-12-13T23:56:55.135" v="984"/>
        <pc:sldMkLst>
          <pc:docMk/>
          <pc:sldMk cId="500242998" sldId="836"/>
        </pc:sldMkLst>
      </pc:sldChg>
      <pc:sldChg chg="add del">
        <pc:chgData name="Jan Cornelio" userId="57c3f3bd-a599-48b9-ac26-ea90c7792ae7" providerId="ADAL" clId="{BB503505-496E-4C16-9CCC-9B329D403849}" dt="2022-12-13T23:56:58.933" v="986"/>
        <pc:sldMkLst>
          <pc:docMk/>
          <pc:sldMk cId="3333793330" sldId="836"/>
        </pc:sldMkLst>
      </pc:sldChg>
      <pc:sldChg chg="add del">
        <pc:chgData name="Jan Cornelio" userId="57c3f3bd-a599-48b9-ac26-ea90c7792ae7" providerId="ADAL" clId="{BB503505-496E-4C16-9CCC-9B329D403849}" dt="2022-12-13T23:56:58.933" v="986"/>
        <pc:sldMkLst>
          <pc:docMk/>
          <pc:sldMk cId="519820594" sldId="837"/>
        </pc:sldMkLst>
      </pc:sldChg>
      <pc:sldChg chg="add del">
        <pc:chgData name="Jan Cornelio" userId="57c3f3bd-a599-48b9-ac26-ea90c7792ae7" providerId="ADAL" clId="{BB503505-496E-4C16-9CCC-9B329D403849}" dt="2022-12-13T23:56:55.135" v="984"/>
        <pc:sldMkLst>
          <pc:docMk/>
          <pc:sldMk cId="3840576289" sldId="837"/>
        </pc:sldMkLst>
      </pc:sldChg>
      <pc:sldChg chg="add del">
        <pc:chgData name="Jan Cornelio" userId="57c3f3bd-a599-48b9-ac26-ea90c7792ae7" providerId="ADAL" clId="{BB503505-496E-4C16-9CCC-9B329D403849}" dt="2022-12-13T23:56:58.933" v="986"/>
        <pc:sldMkLst>
          <pc:docMk/>
          <pc:sldMk cId="468955312" sldId="838"/>
        </pc:sldMkLst>
      </pc:sldChg>
      <pc:sldChg chg="add del">
        <pc:chgData name="Jan Cornelio" userId="57c3f3bd-a599-48b9-ac26-ea90c7792ae7" providerId="ADAL" clId="{BB503505-496E-4C16-9CCC-9B329D403849}" dt="2022-12-13T23:56:55.135" v="984"/>
        <pc:sldMkLst>
          <pc:docMk/>
          <pc:sldMk cId="2240452943" sldId="838"/>
        </pc:sldMkLst>
      </pc:sldChg>
      <pc:sldChg chg="add del">
        <pc:chgData name="Jan Cornelio" userId="57c3f3bd-a599-48b9-ac26-ea90c7792ae7" providerId="ADAL" clId="{BB503505-496E-4C16-9CCC-9B329D403849}" dt="2022-12-13T23:56:55.135" v="984"/>
        <pc:sldMkLst>
          <pc:docMk/>
          <pc:sldMk cId="2431522286" sldId="839"/>
        </pc:sldMkLst>
      </pc:sldChg>
      <pc:sldChg chg="add del">
        <pc:chgData name="Jan Cornelio" userId="57c3f3bd-a599-48b9-ac26-ea90c7792ae7" providerId="ADAL" clId="{BB503505-496E-4C16-9CCC-9B329D403849}" dt="2022-12-13T23:56:58.933" v="986"/>
        <pc:sldMkLst>
          <pc:docMk/>
          <pc:sldMk cId="3133568250" sldId="839"/>
        </pc:sldMkLst>
      </pc:sldChg>
      <pc:sldChg chg="add del">
        <pc:chgData name="Jan Cornelio" userId="57c3f3bd-a599-48b9-ac26-ea90c7792ae7" providerId="ADAL" clId="{BB503505-496E-4C16-9CCC-9B329D403849}" dt="2022-12-13T23:56:55.135" v="984"/>
        <pc:sldMkLst>
          <pc:docMk/>
          <pc:sldMk cId="667944968" sldId="840"/>
        </pc:sldMkLst>
      </pc:sldChg>
      <pc:sldChg chg="add del">
        <pc:chgData name="Jan Cornelio" userId="57c3f3bd-a599-48b9-ac26-ea90c7792ae7" providerId="ADAL" clId="{BB503505-496E-4C16-9CCC-9B329D403849}" dt="2022-12-13T23:56:58.933" v="986"/>
        <pc:sldMkLst>
          <pc:docMk/>
          <pc:sldMk cId="3237030841" sldId="840"/>
        </pc:sldMkLst>
      </pc:sldChg>
      <pc:sldChg chg="add del">
        <pc:chgData name="Jan Cornelio" userId="57c3f3bd-a599-48b9-ac26-ea90c7792ae7" providerId="ADAL" clId="{BB503505-496E-4C16-9CCC-9B329D403849}" dt="2022-12-13T23:56:58.933" v="986"/>
        <pc:sldMkLst>
          <pc:docMk/>
          <pc:sldMk cId="2886443620" sldId="841"/>
        </pc:sldMkLst>
      </pc:sldChg>
      <pc:sldChg chg="add del">
        <pc:chgData name="Jan Cornelio" userId="57c3f3bd-a599-48b9-ac26-ea90c7792ae7" providerId="ADAL" clId="{BB503505-496E-4C16-9CCC-9B329D403849}" dt="2022-12-13T23:56:55.135" v="984"/>
        <pc:sldMkLst>
          <pc:docMk/>
          <pc:sldMk cId="3978082718" sldId="841"/>
        </pc:sldMkLst>
      </pc:sldChg>
      <pc:sldChg chg="add del">
        <pc:chgData name="Jan Cornelio" userId="57c3f3bd-a599-48b9-ac26-ea90c7792ae7" providerId="ADAL" clId="{BB503505-496E-4C16-9CCC-9B329D403849}" dt="2022-12-13T23:56:55.135" v="984"/>
        <pc:sldMkLst>
          <pc:docMk/>
          <pc:sldMk cId="1371311130" sldId="842"/>
        </pc:sldMkLst>
      </pc:sldChg>
      <pc:sldChg chg="add del">
        <pc:chgData name="Jan Cornelio" userId="57c3f3bd-a599-48b9-ac26-ea90c7792ae7" providerId="ADAL" clId="{BB503505-496E-4C16-9CCC-9B329D403849}" dt="2022-12-13T23:56:58.933" v="986"/>
        <pc:sldMkLst>
          <pc:docMk/>
          <pc:sldMk cId="1956580467" sldId="842"/>
        </pc:sldMkLst>
      </pc:sldChg>
      <pc:sldChg chg="add del">
        <pc:chgData name="Jan Cornelio" userId="57c3f3bd-a599-48b9-ac26-ea90c7792ae7" providerId="ADAL" clId="{BB503505-496E-4C16-9CCC-9B329D403849}" dt="2022-12-13T23:56:58.933" v="986"/>
        <pc:sldMkLst>
          <pc:docMk/>
          <pc:sldMk cId="1362509466" sldId="843"/>
        </pc:sldMkLst>
      </pc:sldChg>
      <pc:sldChg chg="add del">
        <pc:chgData name="Jan Cornelio" userId="57c3f3bd-a599-48b9-ac26-ea90c7792ae7" providerId="ADAL" clId="{BB503505-496E-4C16-9CCC-9B329D403849}" dt="2022-12-13T23:56:55.135" v="984"/>
        <pc:sldMkLst>
          <pc:docMk/>
          <pc:sldMk cId="2672956047" sldId="843"/>
        </pc:sldMkLst>
      </pc:sldChg>
      <pc:sldChg chg="add del">
        <pc:chgData name="Jan Cornelio" userId="57c3f3bd-a599-48b9-ac26-ea90c7792ae7" providerId="ADAL" clId="{BB503505-496E-4C16-9CCC-9B329D403849}" dt="2022-12-13T23:56:55.135" v="984"/>
        <pc:sldMkLst>
          <pc:docMk/>
          <pc:sldMk cId="3607938889" sldId="844"/>
        </pc:sldMkLst>
      </pc:sldChg>
      <pc:sldChg chg="add del">
        <pc:chgData name="Jan Cornelio" userId="57c3f3bd-a599-48b9-ac26-ea90c7792ae7" providerId="ADAL" clId="{BB503505-496E-4C16-9CCC-9B329D403849}" dt="2022-12-13T23:56:58.933" v="986"/>
        <pc:sldMkLst>
          <pc:docMk/>
          <pc:sldMk cId="3972092397" sldId="844"/>
        </pc:sldMkLst>
      </pc:sldChg>
      <pc:sldChg chg="add del">
        <pc:chgData name="Jan Cornelio" userId="57c3f3bd-a599-48b9-ac26-ea90c7792ae7" providerId="ADAL" clId="{BB503505-496E-4C16-9CCC-9B329D403849}" dt="2022-12-13T23:56:58.933" v="986"/>
        <pc:sldMkLst>
          <pc:docMk/>
          <pc:sldMk cId="1861954963" sldId="845"/>
        </pc:sldMkLst>
      </pc:sldChg>
      <pc:sldChg chg="add del">
        <pc:chgData name="Jan Cornelio" userId="57c3f3bd-a599-48b9-ac26-ea90c7792ae7" providerId="ADAL" clId="{BB503505-496E-4C16-9CCC-9B329D403849}" dt="2022-12-13T23:56:55.135" v="984"/>
        <pc:sldMkLst>
          <pc:docMk/>
          <pc:sldMk cId="3137721103" sldId="845"/>
        </pc:sldMkLst>
      </pc:sldChg>
      <pc:sldChg chg="add del">
        <pc:chgData name="Jan Cornelio" userId="57c3f3bd-a599-48b9-ac26-ea90c7792ae7" providerId="ADAL" clId="{BB503505-496E-4C16-9CCC-9B329D403849}" dt="2022-12-13T23:56:55.135" v="984"/>
        <pc:sldMkLst>
          <pc:docMk/>
          <pc:sldMk cId="1269748554" sldId="846"/>
        </pc:sldMkLst>
      </pc:sldChg>
      <pc:sldChg chg="add del">
        <pc:chgData name="Jan Cornelio" userId="57c3f3bd-a599-48b9-ac26-ea90c7792ae7" providerId="ADAL" clId="{BB503505-496E-4C16-9CCC-9B329D403849}" dt="2022-12-13T23:56:58.933" v="986"/>
        <pc:sldMkLst>
          <pc:docMk/>
          <pc:sldMk cId="1793541623" sldId="846"/>
        </pc:sldMkLst>
      </pc:sldChg>
      <pc:sldChg chg="add del">
        <pc:chgData name="Jan Cornelio" userId="57c3f3bd-a599-48b9-ac26-ea90c7792ae7" providerId="ADAL" clId="{BB503505-496E-4C16-9CCC-9B329D403849}" dt="2022-12-13T23:56:55.135" v="984"/>
        <pc:sldMkLst>
          <pc:docMk/>
          <pc:sldMk cId="1019886873" sldId="847"/>
        </pc:sldMkLst>
      </pc:sldChg>
      <pc:sldChg chg="add del">
        <pc:chgData name="Jan Cornelio" userId="57c3f3bd-a599-48b9-ac26-ea90c7792ae7" providerId="ADAL" clId="{BB503505-496E-4C16-9CCC-9B329D403849}" dt="2022-12-13T23:56:58.933" v="986"/>
        <pc:sldMkLst>
          <pc:docMk/>
          <pc:sldMk cId="1219316358" sldId="847"/>
        </pc:sldMkLst>
      </pc:sldChg>
      <pc:sldChg chg="add del">
        <pc:chgData name="Jan Cornelio" userId="57c3f3bd-a599-48b9-ac26-ea90c7792ae7" providerId="ADAL" clId="{BB503505-496E-4C16-9CCC-9B329D403849}" dt="2022-12-13T23:56:55.135" v="984"/>
        <pc:sldMkLst>
          <pc:docMk/>
          <pc:sldMk cId="1236655340" sldId="848"/>
        </pc:sldMkLst>
      </pc:sldChg>
      <pc:sldChg chg="add del">
        <pc:chgData name="Jan Cornelio" userId="57c3f3bd-a599-48b9-ac26-ea90c7792ae7" providerId="ADAL" clId="{BB503505-496E-4C16-9CCC-9B329D403849}" dt="2022-12-13T23:56:58.933" v="986"/>
        <pc:sldMkLst>
          <pc:docMk/>
          <pc:sldMk cId="2499768509" sldId="848"/>
        </pc:sldMkLst>
      </pc:sldChg>
      <pc:sldChg chg="add del">
        <pc:chgData name="Jan Cornelio" userId="57c3f3bd-a599-48b9-ac26-ea90c7792ae7" providerId="ADAL" clId="{BB503505-496E-4C16-9CCC-9B329D403849}" dt="2022-12-13T23:56:58.933" v="986"/>
        <pc:sldMkLst>
          <pc:docMk/>
          <pc:sldMk cId="173789442" sldId="849"/>
        </pc:sldMkLst>
      </pc:sldChg>
      <pc:sldChg chg="add del">
        <pc:chgData name="Jan Cornelio" userId="57c3f3bd-a599-48b9-ac26-ea90c7792ae7" providerId="ADAL" clId="{BB503505-496E-4C16-9CCC-9B329D403849}" dt="2022-12-13T23:56:55.135" v="984"/>
        <pc:sldMkLst>
          <pc:docMk/>
          <pc:sldMk cId="621134346" sldId="849"/>
        </pc:sldMkLst>
      </pc:sldChg>
      <pc:sldChg chg="add del">
        <pc:chgData name="Jan Cornelio" userId="57c3f3bd-a599-48b9-ac26-ea90c7792ae7" providerId="ADAL" clId="{BB503505-496E-4C16-9CCC-9B329D403849}" dt="2022-12-13T23:56:55.135" v="984"/>
        <pc:sldMkLst>
          <pc:docMk/>
          <pc:sldMk cId="364311002" sldId="850"/>
        </pc:sldMkLst>
      </pc:sldChg>
      <pc:sldChg chg="add del">
        <pc:chgData name="Jan Cornelio" userId="57c3f3bd-a599-48b9-ac26-ea90c7792ae7" providerId="ADAL" clId="{BB503505-496E-4C16-9CCC-9B329D403849}" dt="2022-12-13T23:56:58.933" v="986"/>
        <pc:sldMkLst>
          <pc:docMk/>
          <pc:sldMk cId="2136943905" sldId="850"/>
        </pc:sldMkLst>
      </pc:sldChg>
    </pc:docChg>
  </pc:docChgLst>
  <pc:docChgLst>
    <pc:chgData name="Pat Salonga" userId="76f727e5-d04c-4fbf-8a58-14be0f620d06" providerId="ADAL" clId="{7B9A956A-FD07-4190-ACE7-B123A6B8016F}"/>
    <pc:docChg chg="undo custSel modSld">
      <pc:chgData name="Pat Salonga" userId="76f727e5-d04c-4fbf-8a58-14be0f620d06" providerId="ADAL" clId="{7B9A956A-FD07-4190-ACE7-B123A6B8016F}" dt="2022-04-04T04:03:56.142" v="392"/>
      <pc:docMkLst>
        <pc:docMk/>
      </pc:docMkLst>
      <pc:sldChg chg="modSp mod">
        <pc:chgData name="Pat Salonga" userId="76f727e5-d04c-4fbf-8a58-14be0f620d06" providerId="ADAL" clId="{7B9A956A-FD07-4190-ACE7-B123A6B8016F}" dt="2022-04-04T04:03:00.802" v="312" actId="20577"/>
        <pc:sldMkLst>
          <pc:docMk/>
          <pc:sldMk cId="4063294166" sldId="535"/>
        </pc:sldMkLst>
        <pc:spChg chg="mod">
          <ac:chgData name="Pat Salonga" userId="76f727e5-d04c-4fbf-8a58-14be0f620d06" providerId="ADAL" clId="{7B9A956A-FD07-4190-ACE7-B123A6B8016F}" dt="2022-04-04T04:03:00.802" v="312" actId="20577"/>
          <ac:spMkLst>
            <pc:docMk/>
            <pc:sldMk cId="4063294166" sldId="535"/>
            <ac:spMk id="2" creationId="{0631258E-42A2-4A96-A264-9BF3D41554F8}"/>
          </ac:spMkLst>
        </pc:spChg>
      </pc:sldChg>
      <pc:sldChg chg="modSp mod">
        <pc:chgData name="Pat Salonga" userId="76f727e5-d04c-4fbf-8a58-14be0f620d06" providerId="ADAL" clId="{7B9A956A-FD07-4190-ACE7-B123A6B8016F}" dt="2022-04-04T04:00:39.446" v="86" actId="20577"/>
        <pc:sldMkLst>
          <pc:docMk/>
          <pc:sldMk cId="2147104752" sldId="565"/>
        </pc:sldMkLst>
        <pc:spChg chg="mod">
          <ac:chgData name="Pat Salonga" userId="76f727e5-d04c-4fbf-8a58-14be0f620d06" providerId="ADAL" clId="{7B9A956A-FD07-4190-ACE7-B123A6B8016F}" dt="2022-04-04T04:00:39.446" v="86" actId="20577"/>
          <ac:spMkLst>
            <pc:docMk/>
            <pc:sldMk cId="2147104752" sldId="565"/>
            <ac:spMk id="2" creationId="{70AB3EF6-BB7D-4D73-9C21-731770A78952}"/>
          </ac:spMkLst>
        </pc:spChg>
      </pc:sldChg>
      <pc:sldChg chg="addSp delSp modSp mod">
        <pc:chgData name="Pat Salonga" userId="76f727e5-d04c-4fbf-8a58-14be0f620d06" providerId="ADAL" clId="{7B9A956A-FD07-4190-ACE7-B123A6B8016F}" dt="2022-04-04T04:03:17.956" v="313"/>
        <pc:sldMkLst>
          <pc:docMk/>
          <pc:sldMk cId="3589542340" sldId="651"/>
        </pc:sldMkLst>
        <pc:spChg chg="mod">
          <ac:chgData name="Pat Salonga" userId="76f727e5-d04c-4fbf-8a58-14be0f620d06" providerId="ADAL" clId="{7B9A956A-FD07-4190-ACE7-B123A6B8016F}" dt="2022-04-04T04:01:14.961" v="176" actId="20577"/>
          <ac:spMkLst>
            <pc:docMk/>
            <pc:sldMk cId="3589542340" sldId="651"/>
            <ac:spMk id="2" creationId="{70AB3EF6-BB7D-4D73-9C21-731770A78952}"/>
          </ac:spMkLst>
        </pc:spChg>
        <pc:spChg chg="del mod">
          <ac:chgData name="Pat Salonga" userId="76f727e5-d04c-4fbf-8a58-14be0f620d06" providerId="ADAL" clId="{7B9A956A-FD07-4190-ACE7-B123A6B8016F}" dt="2022-04-04T04:01:44.957" v="179" actId="478"/>
          <ac:spMkLst>
            <pc:docMk/>
            <pc:sldMk cId="3589542340" sldId="651"/>
            <ac:spMk id="8" creationId="{A1780CD8-4B8E-41A7-B750-410C328D3763}"/>
          </ac:spMkLst>
        </pc:spChg>
        <pc:picChg chg="mod">
          <ac:chgData name="Pat Salonga" userId="76f727e5-d04c-4fbf-8a58-14be0f620d06" providerId="ADAL" clId="{7B9A956A-FD07-4190-ACE7-B123A6B8016F}" dt="2022-04-04T04:01:52.259" v="181" actId="1076"/>
          <ac:picMkLst>
            <pc:docMk/>
            <pc:sldMk cId="3589542340" sldId="651"/>
            <ac:picMk id="7" creationId="{E030BCDE-067B-47C4-B5FE-D3D7D125074E}"/>
          </ac:picMkLst>
        </pc:picChg>
        <pc:picChg chg="add mod">
          <ac:chgData name="Pat Salonga" userId="76f727e5-d04c-4fbf-8a58-14be0f620d06" providerId="ADAL" clId="{7B9A956A-FD07-4190-ACE7-B123A6B8016F}" dt="2022-04-04T04:03:17.956" v="313"/>
          <ac:picMkLst>
            <pc:docMk/>
            <pc:sldMk cId="3589542340" sldId="651"/>
            <ac:picMk id="9" creationId="{C592FC84-A2C8-449C-878B-293CEC084BC3}"/>
          </ac:picMkLst>
        </pc:picChg>
      </pc:sldChg>
      <pc:sldChg chg="addSp delSp modSp mod">
        <pc:chgData name="Pat Salonga" userId="76f727e5-d04c-4fbf-8a58-14be0f620d06" providerId="ADAL" clId="{7B9A956A-FD07-4190-ACE7-B123A6B8016F}" dt="2022-04-04T04:02:55.788" v="303"/>
        <pc:sldMkLst>
          <pc:docMk/>
          <pc:sldMk cId="1726553539" sldId="706"/>
        </pc:sldMkLst>
        <pc:spChg chg="mod">
          <ac:chgData name="Pat Salonga" userId="76f727e5-d04c-4fbf-8a58-14be0f620d06" providerId="ADAL" clId="{7B9A956A-FD07-4190-ACE7-B123A6B8016F}" dt="2022-04-04T04:02:38.439" v="298" actId="20577"/>
          <ac:spMkLst>
            <pc:docMk/>
            <pc:sldMk cId="1726553539" sldId="706"/>
            <ac:spMk id="2" creationId="{70AB3EF6-BB7D-4D73-9C21-731770A78952}"/>
          </ac:spMkLst>
        </pc:spChg>
        <pc:spChg chg="del">
          <ac:chgData name="Pat Salonga" userId="76f727e5-d04c-4fbf-8a58-14be0f620d06" providerId="ADAL" clId="{7B9A956A-FD07-4190-ACE7-B123A6B8016F}" dt="2022-04-04T04:02:41.500" v="299" actId="478"/>
          <ac:spMkLst>
            <pc:docMk/>
            <pc:sldMk cId="1726553539" sldId="706"/>
            <ac:spMk id="7" creationId="{AD4A2178-C179-436F-A169-3A1637D28239}"/>
          </ac:spMkLst>
        </pc:spChg>
        <pc:picChg chg="mod">
          <ac:chgData name="Pat Salonga" userId="76f727e5-d04c-4fbf-8a58-14be0f620d06" providerId="ADAL" clId="{7B9A956A-FD07-4190-ACE7-B123A6B8016F}" dt="2022-04-04T04:02:48.403" v="302" actId="1076"/>
          <ac:picMkLst>
            <pc:docMk/>
            <pc:sldMk cId="1726553539" sldId="706"/>
            <ac:picMk id="6" creationId="{8E4142A2-0E0B-4358-82ED-B6119C7BADE6}"/>
          </ac:picMkLst>
        </pc:picChg>
        <pc:picChg chg="add mod">
          <ac:chgData name="Pat Salonga" userId="76f727e5-d04c-4fbf-8a58-14be0f620d06" providerId="ADAL" clId="{7B9A956A-FD07-4190-ACE7-B123A6B8016F}" dt="2022-04-04T04:02:55.788" v="303"/>
          <ac:picMkLst>
            <pc:docMk/>
            <pc:sldMk cId="1726553539" sldId="706"/>
            <ac:picMk id="8" creationId="{A2CF703C-B271-40EA-AB79-531738E4A0FA}"/>
          </ac:picMkLst>
        </pc:picChg>
      </pc:sldChg>
      <pc:sldChg chg="addSp delSp modSp mod">
        <pc:chgData name="Pat Salonga" userId="76f727e5-d04c-4fbf-8a58-14be0f620d06" providerId="ADAL" clId="{7B9A956A-FD07-4190-ACE7-B123A6B8016F}" dt="2022-04-04T04:03:56.142" v="392"/>
        <pc:sldMkLst>
          <pc:docMk/>
          <pc:sldMk cId="3107775079" sldId="717"/>
        </pc:sldMkLst>
        <pc:spChg chg="mod">
          <ac:chgData name="Pat Salonga" userId="76f727e5-d04c-4fbf-8a58-14be0f620d06" providerId="ADAL" clId="{7B9A956A-FD07-4190-ACE7-B123A6B8016F}" dt="2022-04-04T04:03:41.051" v="384" actId="20577"/>
          <ac:spMkLst>
            <pc:docMk/>
            <pc:sldMk cId="3107775079" sldId="717"/>
            <ac:spMk id="2" creationId="{70AB3EF6-BB7D-4D73-9C21-731770A78952}"/>
          </ac:spMkLst>
        </pc:spChg>
        <pc:spChg chg="del">
          <ac:chgData name="Pat Salonga" userId="76f727e5-d04c-4fbf-8a58-14be0f620d06" providerId="ADAL" clId="{7B9A956A-FD07-4190-ACE7-B123A6B8016F}" dt="2022-04-04T04:03:43.381" v="385" actId="478"/>
          <ac:spMkLst>
            <pc:docMk/>
            <pc:sldMk cId="3107775079" sldId="717"/>
            <ac:spMk id="7" creationId="{44231A1A-AD73-43E7-8A1A-61868A8A0F77}"/>
          </ac:spMkLst>
        </pc:spChg>
        <pc:picChg chg="mod">
          <ac:chgData name="Pat Salonga" userId="76f727e5-d04c-4fbf-8a58-14be0f620d06" providerId="ADAL" clId="{7B9A956A-FD07-4190-ACE7-B123A6B8016F}" dt="2022-04-04T04:03:54.580" v="391" actId="1076"/>
          <ac:picMkLst>
            <pc:docMk/>
            <pc:sldMk cId="3107775079" sldId="717"/>
            <ac:picMk id="6" creationId="{C9922C92-6539-4204-B265-8838427D207F}"/>
          </ac:picMkLst>
        </pc:picChg>
        <pc:picChg chg="add mod">
          <ac:chgData name="Pat Salonga" userId="76f727e5-d04c-4fbf-8a58-14be0f620d06" providerId="ADAL" clId="{7B9A956A-FD07-4190-ACE7-B123A6B8016F}" dt="2022-04-04T04:03:56.142" v="392"/>
          <ac:picMkLst>
            <pc:docMk/>
            <pc:sldMk cId="3107775079" sldId="717"/>
            <ac:picMk id="8" creationId="{FA39A8F1-8647-4760-8065-7F50CF478631}"/>
          </ac:picMkLst>
        </pc:picChg>
      </pc:sldChg>
      <pc:sldChg chg="addSp modSp">
        <pc:chgData name="Pat Salonga" userId="76f727e5-d04c-4fbf-8a58-14be0f620d06" providerId="ADAL" clId="{7B9A956A-FD07-4190-ACE7-B123A6B8016F}" dt="2022-04-01T01:21:15.032" v="2"/>
        <pc:sldMkLst>
          <pc:docMk/>
          <pc:sldMk cId="355827736" sldId="733"/>
        </pc:sldMkLst>
        <pc:picChg chg="add mod">
          <ac:chgData name="Pat Salonga" userId="76f727e5-d04c-4fbf-8a58-14be0f620d06" providerId="ADAL" clId="{7B9A956A-FD07-4190-ACE7-B123A6B8016F}" dt="2022-04-01T01:21:15.032" v="2"/>
          <ac:picMkLst>
            <pc:docMk/>
            <pc:sldMk cId="355827736" sldId="733"/>
            <ac:picMk id="6" creationId="{2FACB365-C98F-4FF2-9D14-1CCC0C7A063A}"/>
          </ac:picMkLst>
        </pc:picChg>
      </pc:sldChg>
      <pc:sldChg chg="addSp modSp">
        <pc:chgData name="Pat Salonga" userId="76f727e5-d04c-4fbf-8a58-14be0f620d06" providerId="ADAL" clId="{7B9A956A-FD07-4190-ACE7-B123A6B8016F}" dt="2022-04-01T01:21:12.873" v="1"/>
        <pc:sldMkLst>
          <pc:docMk/>
          <pc:sldMk cId="2348460558" sldId="734"/>
        </pc:sldMkLst>
        <pc:picChg chg="add mod">
          <ac:chgData name="Pat Salonga" userId="76f727e5-d04c-4fbf-8a58-14be0f620d06" providerId="ADAL" clId="{7B9A956A-FD07-4190-ACE7-B123A6B8016F}" dt="2022-04-01T01:21:12.873" v="1"/>
          <ac:picMkLst>
            <pc:docMk/>
            <pc:sldMk cId="2348460558" sldId="734"/>
            <ac:picMk id="6" creationId="{453BB757-D45E-41EC-A5AE-DBD4322E4040}"/>
          </ac:picMkLst>
        </pc:picChg>
      </pc:sldChg>
      <pc:sldChg chg="addSp delSp modSp">
        <pc:chgData name="Pat Salonga" userId="76f727e5-d04c-4fbf-8a58-14be0f620d06" providerId="ADAL" clId="{7B9A956A-FD07-4190-ACE7-B123A6B8016F}" dt="2022-04-01T01:21:28.652" v="3"/>
        <pc:sldMkLst>
          <pc:docMk/>
          <pc:sldMk cId="1448400096" sldId="750"/>
        </pc:sldMkLst>
        <pc:picChg chg="del">
          <ac:chgData name="Pat Salonga" userId="76f727e5-d04c-4fbf-8a58-14be0f620d06" providerId="ADAL" clId="{7B9A956A-FD07-4190-ACE7-B123A6B8016F}" dt="2022-04-01T01:21:04.578" v="0" actId="478"/>
          <ac:picMkLst>
            <pc:docMk/>
            <pc:sldMk cId="1448400096" sldId="750"/>
            <ac:picMk id="7" creationId="{5195E408-556B-42D8-A6F3-D12E73C47154}"/>
          </ac:picMkLst>
        </pc:picChg>
        <pc:picChg chg="add mod">
          <ac:chgData name="Pat Salonga" userId="76f727e5-d04c-4fbf-8a58-14be0f620d06" providerId="ADAL" clId="{7B9A956A-FD07-4190-ACE7-B123A6B8016F}" dt="2022-04-01T01:21:28.652" v="3"/>
          <ac:picMkLst>
            <pc:docMk/>
            <pc:sldMk cId="1448400096" sldId="750"/>
            <ac:picMk id="8" creationId="{519D4C4A-5BA9-49F2-823B-786DC2F574BD}"/>
          </ac:picMkLst>
        </pc:picChg>
      </pc:sldChg>
    </pc:docChg>
  </pc:docChgLst>
  <pc:docChgLst>
    <pc:chgData name="Pat Salonga" userId="76f727e5-d04c-4fbf-8a58-14be0f620d06" providerId="ADAL" clId="{FCF7F2C6-8B4E-4477-80F9-3AFBC95EA62F}"/>
    <pc:docChg chg="undo custSel modSld">
      <pc:chgData name="Pat Salonga" userId="76f727e5-d04c-4fbf-8a58-14be0f620d06" providerId="ADAL" clId="{FCF7F2C6-8B4E-4477-80F9-3AFBC95EA62F}" dt="2022-03-31T23:36:14.670" v="14" actId="313"/>
      <pc:docMkLst>
        <pc:docMk/>
      </pc:docMkLst>
      <pc:sldChg chg="modSp mod">
        <pc:chgData name="Pat Salonga" userId="76f727e5-d04c-4fbf-8a58-14be0f620d06" providerId="ADAL" clId="{FCF7F2C6-8B4E-4477-80F9-3AFBC95EA62F}" dt="2022-03-31T23:30:43.138" v="5" actId="20577"/>
        <pc:sldMkLst>
          <pc:docMk/>
          <pc:sldMk cId="1807871275" sldId="524"/>
        </pc:sldMkLst>
        <pc:spChg chg="mod">
          <ac:chgData name="Pat Salonga" userId="76f727e5-d04c-4fbf-8a58-14be0f620d06" providerId="ADAL" clId="{FCF7F2C6-8B4E-4477-80F9-3AFBC95EA62F}" dt="2022-03-31T23:30:43.138" v="5" actId="20577"/>
          <ac:spMkLst>
            <pc:docMk/>
            <pc:sldMk cId="1807871275" sldId="524"/>
            <ac:spMk id="3" creationId="{042D9E7B-D1BB-4A59-8D12-11E6C2FA55AC}"/>
          </ac:spMkLst>
        </pc:spChg>
      </pc:sldChg>
      <pc:sldChg chg="modSp mod">
        <pc:chgData name="Pat Salonga" userId="76f727e5-d04c-4fbf-8a58-14be0f620d06" providerId="ADAL" clId="{FCF7F2C6-8B4E-4477-80F9-3AFBC95EA62F}" dt="2022-03-31T23:33:09.391" v="6" actId="20577"/>
        <pc:sldMkLst>
          <pc:docMk/>
          <pc:sldMk cId="2697821778" sldId="598"/>
        </pc:sldMkLst>
        <pc:spChg chg="mod">
          <ac:chgData name="Pat Salonga" userId="76f727e5-d04c-4fbf-8a58-14be0f620d06" providerId="ADAL" clId="{FCF7F2C6-8B4E-4477-80F9-3AFBC95EA62F}" dt="2022-03-31T23:33:09.391" v="6" actId="20577"/>
          <ac:spMkLst>
            <pc:docMk/>
            <pc:sldMk cId="2697821778" sldId="598"/>
            <ac:spMk id="3" creationId="{042D9E7B-D1BB-4A59-8D12-11E6C2FA55AC}"/>
          </ac:spMkLst>
        </pc:spChg>
      </pc:sldChg>
      <pc:sldChg chg="modSp mod">
        <pc:chgData name="Pat Salonga" userId="76f727e5-d04c-4fbf-8a58-14be0f620d06" providerId="ADAL" clId="{FCF7F2C6-8B4E-4477-80F9-3AFBC95EA62F}" dt="2022-03-31T23:33:40.987" v="9" actId="1076"/>
        <pc:sldMkLst>
          <pc:docMk/>
          <pc:sldMk cId="141263117" sldId="632"/>
        </pc:sldMkLst>
        <pc:spChg chg="mod">
          <ac:chgData name="Pat Salonga" userId="76f727e5-d04c-4fbf-8a58-14be0f620d06" providerId="ADAL" clId="{FCF7F2C6-8B4E-4477-80F9-3AFBC95EA62F}" dt="2022-03-31T23:33:38.002" v="8" actId="1076"/>
          <ac:spMkLst>
            <pc:docMk/>
            <pc:sldMk cId="141263117" sldId="632"/>
            <ac:spMk id="3" creationId="{042D9E7B-D1BB-4A59-8D12-11E6C2FA55AC}"/>
          </ac:spMkLst>
        </pc:spChg>
        <pc:graphicFrameChg chg="mod">
          <ac:chgData name="Pat Salonga" userId="76f727e5-d04c-4fbf-8a58-14be0f620d06" providerId="ADAL" clId="{FCF7F2C6-8B4E-4477-80F9-3AFBC95EA62F}" dt="2022-03-31T23:33:40.987" v="9" actId="1076"/>
          <ac:graphicFrameMkLst>
            <pc:docMk/>
            <pc:sldMk cId="141263117" sldId="632"/>
            <ac:graphicFrameMk id="7" creationId="{FE5C0CB3-8566-4F53-8239-F8062E568ED5}"/>
          </ac:graphicFrameMkLst>
        </pc:graphicFrameChg>
      </pc:sldChg>
      <pc:sldChg chg="modSp">
        <pc:chgData name="Pat Salonga" userId="76f727e5-d04c-4fbf-8a58-14be0f620d06" providerId="ADAL" clId="{FCF7F2C6-8B4E-4477-80F9-3AFBC95EA62F}" dt="2022-03-31T23:36:14.670" v="14" actId="313"/>
        <pc:sldMkLst>
          <pc:docMk/>
          <pc:sldMk cId="4125767517" sldId="670"/>
        </pc:sldMkLst>
        <pc:graphicFrameChg chg="mod">
          <ac:chgData name="Pat Salonga" userId="76f727e5-d04c-4fbf-8a58-14be0f620d06" providerId="ADAL" clId="{FCF7F2C6-8B4E-4477-80F9-3AFBC95EA62F}" dt="2022-03-31T23:36:14.670" v="14" actId="313"/>
          <ac:graphicFrameMkLst>
            <pc:docMk/>
            <pc:sldMk cId="4125767517" sldId="670"/>
            <ac:graphicFrameMk id="4" creationId="{A9982057-E277-4DD1-AC98-66E3003522B1}"/>
          </ac:graphicFrameMkLst>
        </pc:graphicFrameChg>
      </pc:sldChg>
      <pc:sldChg chg="modSp mod">
        <pc:chgData name="Pat Salonga" userId="76f727e5-d04c-4fbf-8a58-14be0f620d06" providerId="ADAL" clId="{FCF7F2C6-8B4E-4477-80F9-3AFBC95EA62F}" dt="2022-03-31T23:34:30.943" v="10" actId="13926"/>
        <pc:sldMkLst>
          <pc:docMk/>
          <pc:sldMk cId="2050026163" sldId="702"/>
        </pc:sldMkLst>
        <pc:spChg chg="mod">
          <ac:chgData name="Pat Salonga" userId="76f727e5-d04c-4fbf-8a58-14be0f620d06" providerId="ADAL" clId="{FCF7F2C6-8B4E-4477-80F9-3AFBC95EA62F}" dt="2022-03-31T23:34:30.943" v="10" actId="13926"/>
          <ac:spMkLst>
            <pc:docMk/>
            <pc:sldMk cId="2050026163" sldId="702"/>
            <ac:spMk id="2" creationId="{70AB3EF6-BB7D-4D73-9C21-731770A78952}"/>
          </ac:spMkLst>
        </pc:spChg>
      </pc:sldChg>
      <pc:sldChg chg="modSp mod">
        <pc:chgData name="Pat Salonga" userId="76f727e5-d04c-4fbf-8a58-14be0f620d06" providerId="ADAL" clId="{FCF7F2C6-8B4E-4477-80F9-3AFBC95EA62F}" dt="2022-03-31T23:34:54.216" v="12" actId="13926"/>
        <pc:sldMkLst>
          <pc:docMk/>
          <pc:sldMk cId="2954473020" sldId="710"/>
        </pc:sldMkLst>
        <pc:spChg chg="mod">
          <ac:chgData name="Pat Salonga" userId="76f727e5-d04c-4fbf-8a58-14be0f620d06" providerId="ADAL" clId="{FCF7F2C6-8B4E-4477-80F9-3AFBC95EA62F}" dt="2022-03-31T23:34:54.216" v="12" actId="13926"/>
          <ac:spMkLst>
            <pc:docMk/>
            <pc:sldMk cId="2954473020" sldId="710"/>
            <ac:spMk id="2" creationId="{70AB3EF6-BB7D-4D73-9C21-731770A78952}"/>
          </ac:spMkLst>
        </pc:spChg>
      </pc:sldChg>
      <pc:sldChg chg="modSp mod">
        <pc:chgData name="Pat Salonga" userId="76f727e5-d04c-4fbf-8a58-14be0f620d06" providerId="ADAL" clId="{FCF7F2C6-8B4E-4477-80F9-3AFBC95EA62F}" dt="2022-03-31T23:34:46.080" v="11" actId="13926"/>
        <pc:sldMkLst>
          <pc:docMk/>
          <pc:sldMk cId="1580740967" sldId="711"/>
        </pc:sldMkLst>
        <pc:spChg chg="mod">
          <ac:chgData name="Pat Salonga" userId="76f727e5-d04c-4fbf-8a58-14be0f620d06" providerId="ADAL" clId="{FCF7F2C6-8B4E-4477-80F9-3AFBC95EA62F}" dt="2022-03-31T23:34:46.080" v="11" actId="13926"/>
          <ac:spMkLst>
            <pc:docMk/>
            <pc:sldMk cId="1580740967" sldId="711"/>
            <ac:spMk id="2" creationId="{70AB3EF6-BB7D-4D73-9C21-731770A78952}"/>
          </ac:spMkLst>
        </pc:spChg>
      </pc:sldChg>
      <pc:sldChg chg="modSp mod">
        <pc:chgData name="Pat Salonga" userId="76f727e5-d04c-4fbf-8a58-14be0f620d06" providerId="ADAL" clId="{FCF7F2C6-8B4E-4477-80F9-3AFBC95EA62F}" dt="2022-03-31T23:35:06.384" v="13" actId="13926"/>
        <pc:sldMkLst>
          <pc:docMk/>
          <pc:sldMk cId="738351930" sldId="720"/>
        </pc:sldMkLst>
        <pc:spChg chg="mod">
          <ac:chgData name="Pat Salonga" userId="76f727e5-d04c-4fbf-8a58-14be0f620d06" providerId="ADAL" clId="{FCF7F2C6-8B4E-4477-80F9-3AFBC95EA62F}" dt="2022-03-31T23:35:06.384" v="13" actId="13926"/>
          <ac:spMkLst>
            <pc:docMk/>
            <pc:sldMk cId="738351930" sldId="720"/>
            <ac:spMk id="2" creationId="{70AB3EF6-BB7D-4D73-9C21-731770A78952}"/>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00C972A-F27D-456B-9C27-85B4AA1DED47}" type="doc">
      <dgm:prSet loTypeId="urn:microsoft.com/office/officeart/2005/8/layout/list1" loCatId="list" qsTypeId="urn:microsoft.com/office/officeart/2005/8/quickstyle/simple1" qsCatId="simple" csTypeId="urn:microsoft.com/office/officeart/2005/8/colors/colorful5" csCatId="colorful" phldr="1"/>
      <dgm:spPr/>
      <dgm:t>
        <a:bodyPr/>
        <a:lstStyle/>
        <a:p>
          <a:endParaRPr lang="en-AU"/>
        </a:p>
      </dgm:t>
    </dgm:pt>
    <dgm:pt modelId="{916D8D21-805C-47AC-88B4-F0E18F970962}">
      <dgm:prSet phldrT="[Text]" custT="1"/>
      <dgm:spPr/>
      <dgm:t>
        <a:bodyPr/>
        <a:lstStyle/>
        <a:p>
          <a:pPr>
            <a:buClr>
              <a:srgbClr val="1C96D3"/>
            </a:buClr>
            <a:buFont typeface="Wingdings" panose="05000000000000000000" pitchFamily="2" charset="2"/>
            <a:buChar char="§"/>
          </a:pPr>
          <a:r>
            <a:rPr lang="en-US" sz="2000"/>
            <a:t>Has a disability</a:t>
          </a:r>
          <a:endParaRPr lang="en-AU" sz="2000"/>
        </a:p>
      </dgm:t>
    </dgm:pt>
    <dgm:pt modelId="{4FEE9FE4-869F-423E-86D2-FE01BEDB46E4}" type="parTrans" cxnId="{048F0DB3-14B7-4210-84EB-2C479D9AECDF}">
      <dgm:prSet/>
      <dgm:spPr/>
      <dgm:t>
        <a:bodyPr/>
        <a:lstStyle/>
        <a:p>
          <a:endParaRPr lang="en-AU"/>
        </a:p>
      </dgm:t>
    </dgm:pt>
    <dgm:pt modelId="{0FBD21C3-605F-4B99-814F-BF9F083D082B}" type="sibTrans" cxnId="{048F0DB3-14B7-4210-84EB-2C479D9AECDF}">
      <dgm:prSet/>
      <dgm:spPr/>
      <dgm:t>
        <a:bodyPr/>
        <a:lstStyle/>
        <a:p>
          <a:endParaRPr lang="en-AU"/>
        </a:p>
      </dgm:t>
    </dgm:pt>
    <dgm:pt modelId="{48BE00BC-51BB-446E-892E-89EC2B90E931}">
      <dgm:prSet custT="1"/>
      <dgm:spPr/>
      <dgm:t>
        <a:bodyPr/>
        <a:lstStyle/>
        <a:p>
          <a:r>
            <a:rPr lang="en-US" sz="2000"/>
            <a:t>Has a medical condition (including terminal or chronic illness)</a:t>
          </a:r>
        </a:p>
      </dgm:t>
    </dgm:pt>
    <dgm:pt modelId="{2D977C04-8CF4-4980-84DD-2D68060610EC}" type="parTrans" cxnId="{0F166A7B-2143-4EFB-8493-544E24775E64}">
      <dgm:prSet/>
      <dgm:spPr/>
      <dgm:t>
        <a:bodyPr/>
        <a:lstStyle/>
        <a:p>
          <a:endParaRPr lang="en-AU"/>
        </a:p>
      </dgm:t>
    </dgm:pt>
    <dgm:pt modelId="{415B38A4-05A7-4191-99A2-2F49B2252E2F}" type="sibTrans" cxnId="{0F166A7B-2143-4EFB-8493-544E24775E64}">
      <dgm:prSet/>
      <dgm:spPr/>
      <dgm:t>
        <a:bodyPr/>
        <a:lstStyle/>
        <a:p>
          <a:endParaRPr lang="en-AU"/>
        </a:p>
      </dgm:t>
    </dgm:pt>
    <dgm:pt modelId="{9392F110-D963-4307-BD94-ADCCF2B0AE45}">
      <dgm:prSet custT="1"/>
      <dgm:spPr/>
      <dgm:t>
        <a:bodyPr/>
        <a:lstStyle/>
        <a:p>
          <a:r>
            <a:rPr lang="en-US" sz="2000"/>
            <a:t>Has a mental illness</a:t>
          </a:r>
        </a:p>
      </dgm:t>
    </dgm:pt>
    <dgm:pt modelId="{1F3C2DB1-BFC5-48B5-8AF6-4FE44E3DAC57}" type="parTrans" cxnId="{F4CC491B-513A-423B-9F54-83AFDF368261}">
      <dgm:prSet/>
      <dgm:spPr/>
      <dgm:t>
        <a:bodyPr/>
        <a:lstStyle/>
        <a:p>
          <a:endParaRPr lang="en-AU"/>
        </a:p>
      </dgm:t>
    </dgm:pt>
    <dgm:pt modelId="{A3D9A82E-265E-4EDF-ACE9-BE9C976D2F9C}" type="sibTrans" cxnId="{F4CC491B-513A-423B-9F54-83AFDF368261}">
      <dgm:prSet/>
      <dgm:spPr/>
      <dgm:t>
        <a:bodyPr/>
        <a:lstStyle/>
        <a:p>
          <a:endParaRPr lang="en-AU"/>
        </a:p>
      </dgm:t>
    </dgm:pt>
    <dgm:pt modelId="{B7988D65-A629-4E15-BEA6-CB0136712E40}">
      <dgm:prSet custT="1"/>
      <dgm:spPr/>
      <dgm:t>
        <a:bodyPr/>
        <a:lstStyle/>
        <a:p>
          <a:r>
            <a:rPr lang="en-US" sz="2000"/>
            <a:t>Is frail and aged</a:t>
          </a:r>
          <a:endParaRPr lang="en-AU" sz="2000"/>
        </a:p>
      </dgm:t>
    </dgm:pt>
    <dgm:pt modelId="{A8B2D26D-6B1A-424E-8E48-EA69FA16FA0F}" type="parTrans" cxnId="{4E932B8A-19F1-4F1D-8C4C-3AE581004C6A}">
      <dgm:prSet/>
      <dgm:spPr/>
      <dgm:t>
        <a:bodyPr/>
        <a:lstStyle/>
        <a:p>
          <a:endParaRPr lang="en-AU"/>
        </a:p>
      </dgm:t>
    </dgm:pt>
    <dgm:pt modelId="{088D41BB-6FD8-4FE7-8AF6-D33DD60DDD16}" type="sibTrans" cxnId="{4E932B8A-19F1-4F1D-8C4C-3AE581004C6A}">
      <dgm:prSet/>
      <dgm:spPr/>
      <dgm:t>
        <a:bodyPr/>
        <a:lstStyle/>
        <a:p>
          <a:endParaRPr lang="en-AU"/>
        </a:p>
      </dgm:t>
    </dgm:pt>
    <dgm:pt modelId="{DDE8F4EF-517F-4647-BEF7-10B0E825EC0D}" type="pres">
      <dgm:prSet presAssocID="{400C972A-F27D-456B-9C27-85B4AA1DED47}" presName="linear" presStyleCnt="0">
        <dgm:presLayoutVars>
          <dgm:dir/>
          <dgm:animLvl val="lvl"/>
          <dgm:resizeHandles val="exact"/>
        </dgm:presLayoutVars>
      </dgm:prSet>
      <dgm:spPr/>
      <dgm:t>
        <a:bodyPr/>
        <a:lstStyle/>
        <a:p>
          <a:endParaRPr lang="en-US"/>
        </a:p>
      </dgm:t>
    </dgm:pt>
    <dgm:pt modelId="{E927E03B-8EC7-4087-B3F9-B44B0A2F6204}" type="pres">
      <dgm:prSet presAssocID="{916D8D21-805C-47AC-88B4-F0E18F970962}" presName="parentLin" presStyleCnt="0"/>
      <dgm:spPr/>
    </dgm:pt>
    <dgm:pt modelId="{20E7F3DC-3516-41A8-95BE-D77889005E20}" type="pres">
      <dgm:prSet presAssocID="{916D8D21-805C-47AC-88B4-F0E18F970962}" presName="parentLeftMargin" presStyleLbl="node1" presStyleIdx="0" presStyleCnt="4"/>
      <dgm:spPr/>
      <dgm:t>
        <a:bodyPr/>
        <a:lstStyle/>
        <a:p>
          <a:endParaRPr lang="en-US"/>
        </a:p>
      </dgm:t>
    </dgm:pt>
    <dgm:pt modelId="{A70BFE46-051C-42CA-8E69-2BD6AE975E2F}" type="pres">
      <dgm:prSet presAssocID="{916D8D21-805C-47AC-88B4-F0E18F970962}" presName="parentText" presStyleLbl="node1" presStyleIdx="0" presStyleCnt="4">
        <dgm:presLayoutVars>
          <dgm:chMax val="0"/>
          <dgm:bulletEnabled val="1"/>
        </dgm:presLayoutVars>
      </dgm:prSet>
      <dgm:spPr/>
      <dgm:t>
        <a:bodyPr/>
        <a:lstStyle/>
        <a:p>
          <a:endParaRPr lang="en-US"/>
        </a:p>
      </dgm:t>
    </dgm:pt>
    <dgm:pt modelId="{26955004-1A49-45B8-BE11-4F12600F0FF4}" type="pres">
      <dgm:prSet presAssocID="{916D8D21-805C-47AC-88B4-F0E18F970962}" presName="negativeSpace" presStyleCnt="0"/>
      <dgm:spPr/>
    </dgm:pt>
    <dgm:pt modelId="{AA694DA9-EDFC-4EDB-8053-D7D718060D19}" type="pres">
      <dgm:prSet presAssocID="{916D8D21-805C-47AC-88B4-F0E18F970962}" presName="childText" presStyleLbl="conFgAcc1" presStyleIdx="0" presStyleCnt="4">
        <dgm:presLayoutVars>
          <dgm:bulletEnabled val="1"/>
        </dgm:presLayoutVars>
      </dgm:prSet>
      <dgm:spPr/>
    </dgm:pt>
    <dgm:pt modelId="{3AE87E42-5F19-479E-AA3E-62CD814AA230}" type="pres">
      <dgm:prSet presAssocID="{0FBD21C3-605F-4B99-814F-BF9F083D082B}" presName="spaceBetweenRectangles" presStyleCnt="0"/>
      <dgm:spPr/>
    </dgm:pt>
    <dgm:pt modelId="{61CD0018-769A-407D-B16C-8235B1424489}" type="pres">
      <dgm:prSet presAssocID="{48BE00BC-51BB-446E-892E-89EC2B90E931}" presName="parentLin" presStyleCnt="0"/>
      <dgm:spPr/>
    </dgm:pt>
    <dgm:pt modelId="{8FAA5FF9-156A-49CD-8978-43A3BE1DCF70}" type="pres">
      <dgm:prSet presAssocID="{48BE00BC-51BB-446E-892E-89EC2B90E931}" presName="parentLeftMargin" presStyleLbl="node1" presStyleIdx="0" presStyleCnt="4"/>
      <dgm:spPr/>
      <dgm:t>
        <a:bodyPr/>
        <a:lstStyle/>
        <a:p>
          <a:endParaRPr lang="en-US"/>
        </a:p>
      </dgm:t>
    </dgm:pt>
    <dgm:pt modelId="{BFD31971-B56B-4250-B04B-EA2602F103A9}" type="pres">
      <dgm:prSet presAssocID="{48BE00BC-51BB-446E-892E-89EC2B90E931}" presName="parentText" presStyleLbl="node1" presStyleIdx="1" presStyleCnt="4">
        <dgm:presLayoutVars>
          <dgm:chMax val="0"/>
          <dgm:bulletEnabled val="1"/>
        </dgm:presLayoutVars>
      </dgm:prSet>
      <dgm:spPr/>
      <dgm:t>
        <a:bodyPr/>
        <a:lstStyle/>
        <a:p>
          <a:endParaRPr lang="en-US"/>
        </a:p>
      </dgm:t>
    </dgm:pt>
    <dgm:pt modelId="{A5FDD4A8-F14D-4EE5-944B-C560C774DA40}" type="pres">
      <dgm:prSet presAssocID="{48BE00BC-51BB-446E-892E-89EC2B90E931}" presName="negativeSpace" presStyleCnt="0"/>
      <dgm:spPr/>
    </dgm:pt>
    <dgm:pt modelId="{98D416B2-FC47-4D19-BB48-0E8CDA952F18}" type="pres">
      <dgm:prSet presAssocID="{48BE00BC-51BB-446E-892E-89EC2B90E931}" presName="childText" presStyleLbl="conFgAcc1" presStyleIdx="1" presStyleCnt="4">
        <dgm:presLayoutVars>
          <dgm:bulletEnabled val="1"/>
        </dgm:presLayoutVars>
      </dgm:prSet>
      <dgm:spPr/>
    </dgm:pt>
    <dgm:pt modelId="{8CD91255-E151-42E0-B2A2-2989C49E23ED}" type="pres">
      <dgm:prSet presAssocID="{415B38A4-05A7-4191-99A2-2F49B2252E2F}" presName="spaceBetweenRectangles" presStyleCnt="0"/>
      <dgm:spPr/>
    </dgm:pt>
    <dgm:pt modelId="{BCE7F2EE-7D85-4641-9723-F06E15813F0D}" type="pres">
      <dgm:prSet presAssocID="{9392F110-D963-4307-BD94-ADCCF2B0AE45}" presName="parentLin" presStyleCnt="0"/>
      <dgm:spPr/>
    </dgm:pt>
    <dgm:pt modelId="{A01709FA-09C5-41CF-9047-B16800FE9BBE}" type="pres">
      <dgm:prSet presAssocID="{9392F110-D963-4307-BD94-ADCCF2B0AE45}" presName="parentLeftMargin" presStyleLbl="node1" presStyleIdx="1" presStyleCnt="4"/>
      <dgm:spPr/>
      <dgm:t>
        <a:bodyPr/>
        <a:lstStyle/>
        <a:p>
          <a:endParaRPr lang="en-US"/>
        </a:p>
      </dgm:t>
    </dgm:pt>
    <dgm:pt modelId="{A1A49B7C-1739-410C-AC2A-CA98E0FB312D}" type="pres">
      <dgm:prSet presAssocID="{9392F110-D963-4307-BD94-ADCCF2B0AE45}" presName="parentText" presStyleLbl="node1" presStyleIdx="2" presStyleCnt="4">
        <dgm:presLayoutVars>
          <dgm:chMax val="0"/>
          <dgm:bulletEnabled val="1"/>
        </dgm:presLayoutVars>
      </dgm:prSet>
      <dgm:spPr/>
      <dgm:t>
        <a:bodyPr/>
        <a:lstStyle/>
        <a:p>
          <a:endParaRPr lang="en-US"/>
        </a:p>
      </dgm:t>
    </dgm:pt>
    <dgm:pt modelId="{16D9C17C-2747-4104-AF06-CEFDDD80ACFE}" type="pres">
      <dgm:prSet presAssocID="{9392F110-D963-4307-BD94-ADCCF2B0AE45}" presName="negativeSpace" presStyleCnt="0"/>
      <dgm:spPr/>
    </dgm:pt>
    <dgm:pt modelId="{68241833-A5FB-449F-AEE4-15D7BECA0DF3}" type="pres">
      <dgm:prSet presAssocID="{9392F110-D963-4307-BD94-ADCCF2B0AE45}" presName="childText" presStyleLbl="conFgAcc1" presStyleIdx="2" presStyleCnt="4">
        <dgm:presLayoutVars>
          <dgm:bulletEnabled val="1"/>
        </dgm:presLayoutVars>
      </dgm:prSet>
      <dgm:spPr/>
    </dgm:pt>
    <dgm:pt modelId="{493795D0-1C10-4C12-A398-F15850FCB322}" type="pres">
      <dgm:prSet presAssocID="{A3D9A82E-265E-4EDF-ACE9-BE9C976D2F9C}" presName="spaceBetweenRectangles" presStyleCnt="0"/>
      <dgm:spPr/>
    </dgm:pt>
    <dgm:pt modelId="{252DAAA0-7B7F-4EA3-8BD9-81517C475873}" type="pres">
      <dgm:prSet presAssocID="{B7988D65-A629-4E15-BEA6-CB0136712E40}" presName="parentLin" presStyleCnt="0"/>
      <dgm:spPr/>
    </dgm:pt>
    <dgm:pt modelId="{EC8E26BC-BBBC-4056-AD64-1E129D350D4C}" type="pres">
      <dgm:prSet presAssocID="{B7988D65-A629-4E15-BEA6-CB0136712E40}" presName="parentLeftMargin" presStyleLbl="node1" presStyleIdx="2" presStyleCnt="4"/>
      <dgm:spPr/>
      <dgm:t>
        <a:bodyPr/>
        <a:lstStyle/>
        <a:p>
          <a:endParaRPr lang="en-US"/>
        </a:p>
      </dgm:t>
    </dgm:pt>
    <dgm:pt modelId="{FC5F36DB-7EC1-4C33-8951-696505DDEC11}" type="pres">
      <dgm:prSet presAssocID="{B7988D65-A629-4E15-BEA6-CB0136712E40}" presName="parentText" presStyleLbl="node1" presStyleIdx="3" presStyleCnt="4">
        <dgm:presLayoutVars>
          <dgm:chMax val="0"/>
          <dgm:bulletEnabled val="1"/>
        </dgm:presLayoutVars>
      </dgm:prSet>
      <dgm:spPr/>
      <dgm:t>
        <a:bodyPr/>
        <a:lstStyle/>
        <a:p>
          <a:endParaRPr lang="en-US"/>
        </a:p>
      </dgm:t>
    </dgm:pt>
    <dgm:pt modelId="{E6C0D681-7A95-4267-90C3-1B385FDC6381}" type="pres">
      <dgm:prSet presAssocID="{B7988D65-A629-4E15-BEA6-CB0136712E40}" presName="negativeSpace" presStyleCnt="0"/>
      <dgm:spPr/>
    </dgm:pt>
    <dgm:pt modelId="{C1275B11-6A97-4A6E-8F9B-710024C05FDF}" type="pres">
      <dgm:prSet presAssocID="{B7988D65-A629-4E15-BEA6-CB0136712E40}" presName="childText" presStyleLbl="conFgAcc1" presStyleIdx="3" presStyleCnt="4">
        <dgm:presLayoutVars>
          <dgm:bulletEnabled val="1"/>
        </dgm:presLayoutVars>
      </dgm:prSet>
      <dgm:spPr/>
    </dgm:pt>
  </dgm:ptLst>
  <dgm:cxnLst>
    <dgm:cxn modelId="{048F0DB3-14B7-4210-84EB-2C479D9AECDF}" srcId="{400C972A-F27D-456B-9C27-85B4AA1DED47}" destId="{916D8D21-805C-47AC-88B4-F0E18F970962}" srcOrd="0" destOrd="0" parTransId="{4FEE9FE4-869F-423E-86D2-FE01BEDB46E4}" sibTransId="{0FBD21C3-605F-4B99-814F-BF9F083D082B}"/>
    <dgm:cxn modelId="{0F166A7B-2143-4EFB-8493-544E24775E64}" srcId="{400C972A-F27D-456B-9C27-85B4AA1DED47}" destId="{48BE00BC-51BB-446E-892E-89EC2B90E931}" srcOrd="1" destOrd="0" parTransId="{2D977C04-8CF4-4980-84DD-2D68060610EC}" sibTransId="{415B38A4-05A7-4191-99A2-2F49B2252E2F}"/>
    <dgm:cxn modelId="{7A696D61-3874-4809-AE8E-656F1907AB8C}" type="presOf" srcId="{48BE00BC-51BB-446E-892E-89EC2B90E931}" destId="{8FAA5FF9-156A-49CD-8978-43A3BE1DCF70}" srcOrd="0" destOrd="0" presId="urn:microsoft.com/office/officeart/2005/8/layout/list1"/>
    <dgm:cxn modelId="{7950A079-51DF-452B-A465-9F39F4EE20EC}" type="presOf" srcId="{9392F110-D963-4307-BD94-ADCCF2B0AE45}" destId="{A01709FA-09C5-41CF-9047-B16800FE9BBE}" srcOrd="0" destOrd="0" presId="urn:microsoft.com/office/officeart/2005/8/layout/list1"/>
    <dgm:cxn modelId="{1F4D7716-AF68-442D-B64C-EE43FB4E5DD3}" type="presOf" srcId="{400C972A-F27D-456B-9C27-85B4AA1DED47}" destId="{DDE8F4EF-517F-4647-BEF7-10B0E825EC0D}" srcOrd="0" destOrd="0" presId="urn:microsoft.com/office/officeart/2005/8/layout/list1"/>
    <dgm:cxn modelId="{4E932B8A-19F1-4F1D-8C4C-3AE581004C6A}" srcId="{400C972A-F27D-456B-9C27-85B4AA1DED47}" destId="{B7988D65-A629-4E15-BEA6-CB0136712E40}" srcOrd="3" destOrd="0" parTransId="{A8B2D26D-6B1A-424E-8E48-EA69FA16FA0F}" sibTransId="{088D41BB-6FD8-4FE7-8AF6-D33DD60DDD16}"/>
    <dgm:cxn modelId="{F1F508FA-F8F9-418B-8A17-678057DBFF1D}" type="presOf" srcId="{B7988D65-A629-4E15-BEA6-CB0136712E40}" destId="{EC8E26BC-BBBC-4056-AD64-1E129D350D4C}" srcOrd="0" destOrd="0" presId="urn:microsoft.com/office/officeart/2005/8/layout/list1"/>
    <dgm:cxn modelId="{EB68CC56-D5C8-4EE9-9325-1D31B9A3BD14}" type="presOf" srcId="{9392F110-D963-4307-BD94-ADCCF2B0AE45}" destId="{A1A49B7C-1739-410C-AC2A-CA98E0FB312D}" srcOrd="1" destOrd="0" presId="urn:microsoft.com/office/officeart/2005/8/layout/list1"/>
    <dgm:cxn modelId="{7C0BC5A6-29C7-4772-AFF8-E4640AA64F30}" type="presOf" srcId="{916D8D21-805C-47AC-88B4-F0E18F970962}" destId="{A70BFE46-051C-42CA-8E69-2BD6AE975E2F}" srcOrd="1" destOrd="0" presId="urn:microsoft.com/office/officeart/2005/8/layout/list1"/>
    <dgm:cxn modelId="{186E9320-D5CB-47A7-89C5-644C8436D078}" type="presOf" srcId="{48BE00BC-51BB-446E-892E-89EC2B90E931}" destId="{BFD31971-B56B-4250-B04B-EA2602F103A9}" srcOrd="1" destOrd="0" presId="urn:microsoft.com/office/officeart/2005/8/layout/list1"/>
    <dgm:cxn modelId="{F56EDA36-759D-4C6E-B190-0F4DF035FC5A}" type="presOf" srcId="{B7988D65-A629-4E15-BEA6-CB0136712E40}" destId="{FC5F36DB-7EC1-4C33-8951-696505DDEC11}" srcOrd="1" destOrd="0" presId="urn:microsoft.com/office/officeart/2005/8/layout/list1"/>
    <dgm:cxn modelId="{8C65FB2F-44AD-4C47-BF6A-E895632A6E96}" type="presOf" srcId="{916D8D21-805C-47AC-88B4-F0E18F970962}" destId="{20E7F3DC-3516-41A8-95BE-D77889005E20}" srcOrd="0" destOrd="0" presId="urn:microsoft.com/office/officeart/2005/8/layout/list1"/>
    <dgm:cxn modelId="{F4CC491B-513A-423B-9F54-83AFDF368261}" srcId="{400C972A-F27D-456B-9C27-85B4AA1DED47}" destId="{9392F110-D963-4307-BD94-ADCCF2B0AE45}" srcOrd="2" destOrd="0" parTransId="{1F3C2DB1-BFC5-48B5-8AF6-4FE44E3DAC57}" sibTransId="{A3D9A82E-265E-4EDF-ACE9-BE9C976D2F9C}"/>
    <dgm:cxn modelId="{C400757F-E831-453E-B317-999D3A4F309B}" type="presParOf" srcId="{DDE8F4EF-517F-4647-BEF7-10B0E825EC0D}" destId="{E927E03B-8EC7-4087-B3F9-B44B0A2F6204}" srcOrd="0" destOrd="0" presId="urn:microsoft.com/office/officeart/2005/8/layout/list1"/>
    <dgm:cxn modelId="{CAAE74B5-FEA1-4A4C-BB57-A2B2EC6B1C36}" type="presParOf" srcId="{E927E03B-8EC7-4087-B3F9-B44B0A2F6204}" destId="{20E7F3DC-3516-41A8-95BE-D77889005E20}" srcOrd="0" destOrd="0" presId="urn:microsoft.com/office/officeart/2005/8/layout/list1"/>
    <dgm:cxn modelId="{A8EAD120-4F20-44B6-9766-32851AB7E5A7}" type="presParOf" srcId="{E927E03B-8EC7-4087-B3F9-B44B0A2F6204}" destId="{A70BFE46-051C-42CA-8E69-2BD6AE975E2F}" srcOrd="1" destOrd="0" presId="urn:microsoft.com/office/officeart/2005/8/layout/list1"/>
    <dgm:cxn modelId="{93F4AAD5-4FF2-43BA-AAAD-440BCEF7AA3F}" type="presParOf" srcId="{DDE8F4EF-517F-4647-BEF7-10B0E825EC0D}" destId="{26955004-1A49-45B8-BE11-4F12600F0FF4}" srcOrd="1" destOrd="0" presId="urn:microsoft.com/office/officeart/2005/8/layout/list1"/>
    <dgm:cxn modelId="{D4F67C9A-845C-450E-9C7F-40E14DF23581}" type="presParOf" srcId="{DDE8F4EF-517F-4647-BEF7-10B0E825EC0D}" destId="{AA694DA9-EDFC-4EDB-8053-D7D718060D19}" srcOrd="2" destOrd="0" presId="urn:microsoft.com/office/officeart/2005/8/layout/list1"/>
    <dgm:cxn modelId="{03BA99FF-F3D1-46F4-BD99-99EE8F2BA794}" type="presParOf" srcId="{DDE8F4EF-517F-4647-BEF7-10B0E825EC0D}" destId="{3AE87E42-5F19-479E-AA3E-62CD814AA230}" srcOrd="3" destOrd="0" presId="urn:microsoft.com/office/officeart/2005/8/layout/list1"/>
    <dgm:cxn modelId="{48F239E9-9F74-4834-B16C-04B337118ACE}" type="presParOf" srcId="{DDE8F4EF-517F-4647-BEF7-10B0E825EC0D}" destId="{61CD0018-769A-407D-B16C-8235B1424489}" srcOrd="4" destOrd="0" presId="urn:microsoft.com/office/officeart/2005/8/layout/list1"/>
    <dgm:cxn modelId="{F7AB03F4-7F2D-4654-98F5-A8412CCBC31C}" type="presParOf" srcId="{61CD0018-769A-407D-B16C-8235B1424489}" destId="{8FAA5FF9-156A-49CD-8978-43A3BE1DCF70}" srcOrd="0" destOrd="0" presId="urn:microsoft.com/office/officeart/2005/8/layout/list1"/>
    <dgm:cxn modelId="{CD04B8F0-87DE-46DB-8E00-3C820BE7F7F5}" type="presParOf" srcId="{61CD0018-769A-407D-B16C-8235B1424489}" destId="{BFD31971-B56B-4250-B04B-EA2602F103A9}" srcOrd="1" destOrd="0" presId="urn:microsoft.com/office/officeart/2005/8/layout/list1"/>
    <dgm:cxn modelId="{30B76B36-18B2-49C3-A30C-E55183AB3FE1}" type="presParOf" srcId="{DDE8F4EF-517F-4647-BEF7-10B0E825EC0D}" destId="{A5FDD4A8-F14D-4EE5-944B-C560C774DA40}" srcOrd="5" destOrd="0" presId="urn:microsoft.com/office/officeart/2005/8/layout/list1"/>
    <dgm:cxn modelId="{2F2D89F5-EFDC-4E53-B6F8-4BBE260C78D4}" type="presParOf" srcId="{DDE8F4EF-517F-4647-BEF7-10B0E825EC0D}" destId="{98D416B2-FC47-4D19-BB48-0E8CDA952F18}" srcOrd="6" destOrd="0" presId="urn:microsoft.com/office/officeart/2005/8/layout/list1"/>
    <dgm:cxn modelId="{065EEC62-3682-4B27-9B62-FBC9DE205EC9}" type="presParOf" srcId="{DDE8F4EF-517F-4647-BEF7-10B0E825EC0D}" destId="{8CD91255-E151-42E0-B2A2-2989C49E23ED}" srcOrd="7" destOrd="0" presId="urn:microsoft.com/office/officeart/2005/8/layout/list1"/>
    <dgm:cxn modelId="{5DB849F0-8399-48B6-B4EE-C234D0BB192B}" type="presParOf" srcId="{DDE8F4EF-517F-4647-BEF7-10B0E825EC0D}" destId="{BCE7F2EE-7D85-4641-9723-F06E15813F0D}" srcOrd="8" destOrd="0" presId="urn:microsoft.com/office/officeart/2005/8/layout/list1"/>
    <dgm:cxn modelId="{86CDDAC0-0EB1-4CF1-9DB0-C5C54E940AB8}" type="presParOf" srcId="{BCE7F2EE-7D85-4641-9723-F06E15813F0D}" destId="{A01709FA-09C5-41CF-9047-B16800FE9BBE}" srcOrd="0" destOrd="0" presId="urn:microsoft.com/office/officeart/2005/8/layout/list1"/>
    <dgm:cxn modelId="{83B38D38-48C7-4DAB-81C2-620FC98D3A7A}" type="presParOf" srcId="{BCE7F2EE-7D85-4641-9723-F06E15813F0D}" destId="{A1A49B7C-1739-410C-AC2A-CA98E0FB312D}" srcOrd="1" destOrd="0" presId="urn:microsoft.com/office/officeart/2005/8/layout/list1"/>
    <dgm:cxn modelId="{B0C1212D-0111-4030-966A-10FCD0CB41A4}" type="presParOf" srcId="{DDE8F4EF-517F-4647-BEF7-10B0E825EC0D}" destId="{16D9C17C-2747-4104-AF06-CEFDDD80ACFE}" srcOrd="9" destOrd="0" presId="urn:microsoft.com/office/officeart/2005/8/layout/list1"/>
    <dgm:cxn modelId="{6B1668AF-D413-4E48-A76B-8AEBC0F30D53}" type="presParOf" srcId="{DDE8F4EF-517F-4647-BEF7-10B0E825EC0D}" destId="{68241833-A5FB-449F-AEE4-15D7BECA0DF3}" srcOrd="10" destOrd="0" presId="urn:microsoft.com/office/officeart/2005/8/layout/list1"/>
    <dgm:cxn modelId="{D47327C7-85F7-4293-AFE3-CAB0EFB7063C}" type="presParOf" srcId="{DDE8F4EF-517F-4647-BEF7-10B0E825EC0D}" destId="{493795D0-1C10-4C12-A398-F15850FCB322}" srcOrd="11" destOrd="0" presId="urn:microsoft.com/office/officeart/2005/8/layout/list1"/>
    <dgm:cxn modelId="{9490219C-E219-42CB-BD99-12B3BF7D2495}" type="presParOf" srcId="{DDE8F4EF-517F-4647-BEF7-10B0E825EC0D}" destId="{252DAAA0-7B7F-4EA3-8BD9-81517C475873}" srcOrd="12" destOrd="0" presId="urn:microsoft.com/office/officeart/2005/8/layout/list1"/>
    <dgm:cxn modelId="{5953AA88-1473-4187-ABCB-920218018AEA}" type="presParOf" srcId="{252DAAA0-7B7F-4EA3-8BD9-81517C475873}" destId="{EC8E26BC-BBBC-4056-AD64-1E129D350D4C}" srcOrd="0" destOrd="0" presId="urn:microsoft.com/office/officeart/2005/8/layout/list1"/>
    <dgm:cxn modelId="{5C19A462-CCA0-4F1E-8A6E-EC06DC4F6031}" type="presParOf" srcId="{252DAAA0-7B7F-4EA3-8BD9-81517C475873}" destId="{FC5F36DB-7EC1-4C33-8951-696505DDEC11}" srcOrd="1" destOrd="0" presId="urn:microsoft.com/office/officeart/2005/8/layout/list1"/>
    <dgm:cxn modelId="{437CA16B-FC21-475E-A18D-3FBE08DE81E6}" type="presParOf" srcId="{DDE8F4EF-517F-4647-BEF7-10B0E825EC0D}" destId="{E6C0D681-7A95-4267-90C3-1B385FDC6381}" srcOrd="13" destOrd="0" presId="urn:microsoft.com/office/officeart/2005/8/layout/list1"/>
    <dgm:cxn modelId="{87F34A62-AF42-449A-A301-02E81CCAF224}" type="presParOf" srcId="{DDE8F4EF-517F-4647-BEF7-10B0E825EC0D}" destId="{C1275B11-6A97-4A6E-8F9B-710024C05FDF}" srcOrd="14"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EDFDF745-E771-4287-9F06-96679E88845B}"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AU"/>
        </a:p>
      </dgm:t>
    </dgm:pt>
    <dgm:pt modelId="{C034330A-0650-4A19-BB9C-238036C6445A}">
      <dgm:prSet phldrT="[Text]" custT="1"/>
      <dgm:spPr/>
      <dgm:t>
        <a:bodyPr/>
        <a:lstStyle/>
        <a:p>
          <a:pPr>
            <a:buFont typeface="Courier New" panose="02070309020205020404" pitchFamily="49" charset="0"/>
            <a:buChar char="o"/>
          </a:pPr>
          <a:r>
            <a:rPr lang="en-AU" sz="2000"/>
            <a:t>The discriminator treats the person less favourably than they do people without disability.</a:t>
          </a:r>
        </a:p>
      </dgm:t>
    </dgm:pt>
    <dgm:pt modelId="{F0B6CE7E-2C14-49B0-97CA-64143A5E5DBC}" type="parTrans" cxnId="{AE550188-E217-4B6A-B0F8-452E9CF925FB}">
      <dgm:prSet/>
      <dgm:spPr/>
      <dgm:t>
        <a:bodyPr/>
        <a:lstStyle/>
        <a:p>
          <a:endParaRPr lang="en-AU"/>
        </a:p>
      </dgm:t>
    </dgm:pt>
    <dgm:pt modelId="{91DFA334-EB09-41C5-A6FE-3F0EFC0872C2}" type="sibTrans" cxnId="{AE550188-E217-4B6A-B0F8-452E9CF925FB}">
      <dgm:prSet/>
      <dgm:spPr/>
      <dgm:t>
        <a:bodyPr/>
        <a:lstStyle/>
        <a:p>
          <a:endParaRPr lang="en-AU"/>
        </a:p>
      </dgm:t>
    </dgm:pt>
    <dgm:pt modelId="{BF08D57A-5557-42B5-BE2A-64A61431EC84}">
      <dgm:prSet custT="1"/>
      <dgm:spPr>
        <a:solidFill>
          <a:srgbClr val="3DBD80"/>
        </a:solidFill>
      </dgm:spPr>
      <dgm:t>
        <a:bodyPr/>
        <a:lstStyle/>
        <a:p>
          <a:pPr>
            <a:buFont typeface="Courier New" panose="02070309020205020404" pitchFamily="49" charset="0"/>
            <a:buChar char="o"/>
          </a:pPr>
          <a:r>
            <a:rPr lang="en-AU" sz="2000"/>
            <a:t>The discriminator does not make reasonable adjustments for the person.</a:t>
          </a:r>
        </a:p>
      </dgm:t>
    </dgm:pt>
    <dgm:pt modelId="{2424D404-894C-4BC2-BCE0-24B6FA513BB8}" type="parTrans" cxnId="{7D93422C-93FA-4420-A46B-21E6A0A42B59}">
      <dgm:prSet/>
      <dgm:spPr/>
      <dgm:t>
        <a:bodyPr/>
        <a:lstStyle/>
        <a:p>
          <a:endParaRPr lang="en-AU"/>
        </a:p>
      </dgm:t>
    </dgm:pt>
    <dgm:pt modelId="{318B843F-528D-40E6-A226-DC52F5E1C150}" type="sibTrans" cxnId="{7D93422C-93FA-4420-A46B-21E6A0A42B59}">
      <dgm:prSet/>
      <dgm:spPr/>
      <dgm:t>
        <a:bodyPr/>
        <a:lstStyle/>
        <a:p>
          <a:endParaRPr lang="en-AU"/>
        </a:p>
      </dgm:t>
    </dgm:pt>
    <dgm:pt modelId="{1414DF79-4DC7-48FE-9974-3F4694C12F16}">
      <dgm:prSet custT="1"/>
      <dgm:spPr/>
      <dgm:t>
        <a:bodyPr/>
        <a:lstStyle/>
        <a:p>
          <a:pPr>
            <a:buFont typeface="Courier New" panose="02070309020205020404" pitchFamily="49" charset="0"/>
            <a:buChar char="o"/>
          </a:pPr>
          <a:r>
            <a:rPr lang="en-AU" sz="2000"/>
            <a:t>The failure to make reasonable adjustments harms the person. They are treated less favourably than someone without disability would be in a similar situation.</a:t>
          </a:r>
        </a:p>
      </dgm:t>
    </dgm:pt>
    <dgm:pt modelId="{A09F8DD5-3930-48FD-8AC1-707EF900AAA8}" type="parTrans" cxnId="{27D733BC-5E51-48EA-9AB7-1E9529FF8349}">
      <dgm:prSet/>
      <dgm:spPr/>
      <dgm:t>
        <a:bodyPr/>
        <a:lstStyle/>
        <a:p>
          <a:endParaRPr lang="en-AU"/>
        </a:p>
      </dgm:t>
    </dgm:pt>
    <dgm:pt modelId="{79A803BB-B570-41AA-986F-9744CA8C1ECE}" type="sibTrans" cxnId="{27D733BC-5E51-48EA-9AB7-1E9529FF8349}">
      <dgm:prSet/>
      <dgm:spPr/>
      <dgm:t>
        <a:bodyPr/>
        <a:lstStyle/>
        <a:p>
          <a:endParaRPr lang="en-AU"/>
        </a:p>
      </dgm:t>
    </dgm:pt>
    <dgm:pt modelId="{1373708C-B9E0-4A4E-B10C-0A515458FA71}" type="pres">
      <dgm:prSet presAssocID="{EDFDF745-E771-4287-9F06-96679E88845B}" presName="linear" presStyleCnt="0">
        <dgm:presLayoutVars>
          <dgm:animLvl val="lvl"/>
          <dgm:resizeHandles val="exact"/>
        </dgm:presLayoutVars>
      </dgm:prSet>
      <dgm:spPr/>
      <dgm:t>
        <a:bodyPr/>
        <a:lstStyle/>
        <a:p>
          <a:endParaRPr lang="en-US"/>
        </a:p>
      </dgm:t>
    </dgm:pt>
    <dgm:pt modelId="{23F657D5-6F25-43BF-912B-8F460CED31C7}" type="pres">
      <dgm:prSet presAssocID="{C034330A-0650-4A19-BB9C-238036C6445A}" presName="parentText" presStyleLbl="node1" presStyleIdx="0" presStyleCnt="3" custLinFactY="-9066" custLinFactNeighborX="2606" custLinFactNeighborY="-100000">
        <dgm:presLayoutVars>
          <dgm:chMax val="0"/>
          <dgm:bulletEnabled val="1"/>
        </dgm:presLayoutVars>
      </dgm:prSet>
      <dgm:spPr/>
      <dgm:t>
        <a:bodyPr/>
        <a:lstStyle/>
        <a:p>
          <a:endParaRPr lang="en-US"/>
        </a:p>
      </dgm:t>
    </dgm:pt>
    <dgm:pt modelId="{8675CC0F-A692-4004-B2E1-A411CB4D1ECE}" type="pres">
      <dgm:prSet presAssocID="{91DFA334-EB09-41C5-A6FE-3F0EFC0872C2}" presName="spacer" presStyleCnt="0"/>
      <dgm:spPr/>
    </dgm:pt>
    <dgm:pt modelId="{489025B9-4BED-48F5-9EC5-ED65CE14E3D8}" type="pres">
      <dgm:prSet presAssocID="{BF08D57A-5557-42B5-BE2A-64A61431EC84}" presName="parentText" presStyleLbl="node1" presStyleIdx="1" presStyleCnt="3">
        <dgm:presLayoutVars>
          <dgm:chMax val="0"/>
          <dgm:bulletEnabled val="1"/>
        </dgm:presLayoutVars>
      </dgm:prSet>
      <dgm:spPr/>
      <dgm:t>
        <a:bodyPr/>
        <a:lstStyle/>
        <a:p>
          <a:endParaRPr lang="en-US"/>
        </a:p>
      </dgm:t>
    </dgm:pt>
    <dgm:pt modelId="{1C11EEFB-231B-4B83-8C6E-4258C67069AB}" type="pres">
      <dgm:prSet presAssocID="{318B843F-528D-40E6-A226-DC52F5E1C150}" presName="spacer" presStyleCnt="0"/>
      <dgm:spPr/>
    </dgm:pt>
    <dgm:pt modelId="{33BE81D1-1F4A-4EDF-AD9F-FE20E5FEF410}" type="pres">
      <dgm:prSet presAssocID="{1414DF79-4DC7-48FE-9974-3F4694C12F16}" presName="parentText" presStyleLbl="node1" presStyleIdx="2" presStyleCnt="3">
        <dgm:presLayoutVars>
          <dgm:chMax val="0"/>
          <dgm:bulletEnabled val="1"/>
        </dgm:presLayoutVars>
      </dgm:prSet>
      <dgm:spPr/>
      <dgm:t>
        <a:bodyPr/>
        <a:lstStyle/>
        <a:p>
          <a:endParaRPr lang="en-US"/>
        </a:p>
      </dgm:t>
    </dgm:pt>
  </dgm:ptLst>
  <dgm:cxnLst>
    <dgm:cxn modelId="{7D93422C-93FA-4420-A46B-21E6A0A42B59}" srcId="{EDFDF745-E771-4287-9F06-96679E88845B}" destId="{BF08D57A-5557-42B5-BE2A-64A61431EC84}" srcOrd="1" destOrd="0" parTransId="{2424D404-894C-4BC2-BCE0-24B6FA513BB8}" sibTransId="{318B843F-528D-40E6-A226-DC52F5E1C150}"/>
    <dgm:cxn modelId="{8374762D-9C61-44F4-87DB-AD2B3E4963EF}" type="presOf" srcId="{BF08D57A-5557-42B5-BE2A-64A61431EC84}" destId="{489025B9-4BED-48F5-9EC5-ED65CE14E3D8}" srcOrd="0" destOrd="0" presId="urn:microsoft.com/office/officeart/2005/8/layout/vList2"/>
    <dgm:cxn modelId="{326A7058-D3F0-432D-9611-5EC6B771895B}" type="presOf" srcId="{C034330A-0650-4A19-BB9C-238036C6445A}" destId="{23F657D5-6F25-43BF-912B-8F460CED31C7}" srcOrd="0" destOrd="0" presId="urn:microsoft.com/office/officeart/2005/8/layout/vList2"/>
    <dgm:cxn modelId="{F735B881-6409-47CC-8D3A-D1DE12EC9847}" type="presOf" srcId="{1414DF79-4DC7-48FE-9974-3F4694C12F16}" destId="{33BE81D1-1F4A-4EDF-AD9F-FE20E5FEF410}" srcOrd="0" destOrd="0" presId="urn:microsoft.com/office/officeart/2005/8/layout/vList2"/>
    <dgm:cxn modelId="{9FAB23C3-2DB0-4207-A762-A585F1907ED0}" type="presOf" srcId="{EDFDF745-E771-4287-9F06-96679E88845B}" destId="{1373708C-B9E0-4A4E-B10C-0A515458FA71}" srcOrd="0" destOrd="0" presId="urn:microsoft.com/office/officeart/2005/8/layout/vList2"/>
    <dgm:cxn modelId="{AE550188-E217-4B6A-B0F8-452E9CF925FB}" srcId="{EDFDF745-E771-4287-9F06-96679E88845B}" destId="{C034330A-0650-4A19-BB9C-238036C6445A}" srcOrd="0" destOrd="0" parTransId="{F0B6CE7E-2C14-49B0-97CA-64143A5E5DBC}" sibTransId="{91DFA334-EB09-41C5-A6FE-3F0EFC0872C2}"/>
    <dgm:cxn modelId="{27D733BC-5E51-48EA-9AB7-1E9529FF8349}" srcId="{EDFDF745-E771-4287-9F06-96679E88845B}" destId="{1414DF79-4DC7-48FE-9974-3F4694C12F16}" srcOrd="2" destOrd="0" parTransId="{A09F8DD5-3930-48FD-8AC1-707EF900AAA8}" sibTransId="{79A803BB-B570-41AA-986F-9744CA8C1ECE}"/>
    <dgm:cxn modelId="{5BA5B953-DEDC-48C7-864B-638227F7D685}" type="presParOf" srcId="{1373708C-B9E0-4A4E-B10C-0A515458FA71}" destId="{23F657D5-6F25-43BF-912B-8F460CED31C7}" srcOrd="0" destOrd="0" presId="urn:microsoft.com/office/officeart/2005/8/layout/vList2"/>
    <dgm:cxn modelId="{68B72C46-0B6F-495D-B0B8-1DA3ACC5AC95}" type="presParOf" srcId="{1373708C-B9E0-4A4E-B10C-0A515458FA71}" destId="{8675CC0F-A692-4004-B2E1-A411CB4D1ECE}" srcOrd="1" destOrd="0" presId="urn:microsoft.com/office/officeart/2005/8/layout/vList2"/>
    <dgm:cxn modelId="{C565AEB6-5759-44C2-BC1A-B9095BC37C16}" type="presParOf" srcId="{1373708C-B9E0-4A4E-B10C-0A515458FA71}" destId="{489025B9-4BED-48F5-9EC5-ED65CE14E3D8}" srcOrd="2" destOrd="0" presId="urn:microsoft.com/office/officeart/2005/8/layout/vList2"/>
    <dgm:cxn modelId="{CB5F98D5-1EE9-4738-9E8A-1F145E1B06B0}" type="presParOf" srcId="{1373708C-B9E0-4A4E-B10C-0A515458FA71}" destId="{1C11EEFB-231B-4B83-8C6E-4258C67069AB}" srcOrd="3" destOrd="0" presId="urn:microsoft.com/office/officeart/2005/8/layout/vList2"/>
    <dgm:cxn modelId="{8DC15D75-0C6F-4D82-850B-6F48C14B9B2F}" type="presParOf" srcId="{1373708C-B9E0-4A4E-B10C-0A515458FA71}" destId="{33BE81D1-1F4A-4EDF-AD9F-FE20E5FEF410}"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7F9CCB1B-19F3-4D6B-A5BF-97AC0D4574CA}"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AU"/>
        </a:p>
      </dgm:t>
    </dgm:pt>
    <dgm:pt modelId="{3F4ED387-803C-4F85-A776-28D0D608B171}">
      <dgm:prSet phldrT="[Text]" custT="1"/>
      <dgm:spPr/>
      <dgm:t>
        <a:bodyPr/>
        <a:lstStyle/>
        <a:p>
          <a:pPr>
            <a:buClr>
              <a:srgbClr val="1C96D3"/>
            </a:buClr>
            <a:buFont typeface="Wingdings" panose="05000000000000000000" pitchFamily="2" charset="2"/>
            <a:buChar char="§"/>
          </a:pPr>
          <a:r>
            <a:rPr lang="en-US" sz="2000"/>
            <a:t>Being denied service or entry to an establishment due to their condition.</a:t>
          </a:r>
          <a:endParaRPr lang="en-AU" sz="2000"/>
        </a:p>
      </dgm:t>
    </dgm:pt>
    <dgm:pt modelId="{34363323-EBBA-4622-9F6B-C23BE14A485D}" type="parTrans" cxnId="{A22DB978-ACD8-49FE-9349-6D0F57F5D7C6}">
      <dgm:prSet/>
      <dgm:spPr/>
      <dgm:t>
        <a:bodyPr/>
        <a:lstStyle/>
        <a:p>
          <a:endParaRPr lang="en-AU"/>
        </a:p>
      </dgm:t>
    </dgm:pt>
    <dgm:pt modelId="{D21F5FD7-B22E-4DBC-A29A-D0E48541EB0E}" type="sibTrans" cxnId="{A22DB978-ACD8-49FE-9349-6D0F57F5D7C6}">
      <dgm:prSet/>
      <dgm:spPr/>
      <dgm:t>
        <a:bodyPr/>
        <a:lstStyle/>
        <a:p>
          <a:endParaRPr lang="en-AU"/>
        </a:p>
      </dgm:t>
    </dgm:pt>
    <dgm:pt modelId="{26B9555E-0365-441F-A14B-A82F840A66A9}">
      <dgm:prSet custT="1"/>
      <dgm:spPr>
        <a:solidFill>
          <a:srgbClr val="55C3CF"/>
        </a:solidFill>
      </dgm:spPr>
      <dgm:t>
        <a:bodyPr/>
        <a:lstStyle/>
        <a:p>
          <a:r>
            <a:rPr lang="en-US" sz="2000"/>
            <a:t>Not being considered for job posts and openings due to their condition or age.</a:t>
          </a:r>
        </a:p>
      </dgm:t>
    </dgm:pt>
    <dgm:pt modelId="{295F5E88-9632-4D62-A22C-08572EA89AD5}" type="parTrans" cxnId="{79F3C7B4-16B0-4786-8C42-4AD02C571949}">
      <dgm:prSet/>
      <dgm:spPr/>
      <dgm:t>
        <a:bodyPr/>
        <a:lstStyle/>
        <a:p>
          <a:endParaRPr lang="en-AU"/>
        </a:p>
      </dgm:t>
    </dgm:pt>
    <dgm:pt modelId="{4C5CC157-A86E-4A9A-86F9-C7DE3708444D}" type="sibTrans" cxnId="{79F3C7B4-16B0-4786-8C42-4AD02C571949}">
      <dgm:prSet/>
      <dgm:spPr/>
      <dgm:t>
        <a:bodyPr/>
        <a:lstStyle/>
        <a:p>
          <a:endParaRPr lang="en-AU"/>
        </a:p>
      </dgm:t>
    </dgm:pt>
    <dgm:pt modelId="{40A18AB9-E17B-4C8C-93A7-E80A9A5B936F}">
      <dgm:prSet custT="1"/>
      <dgm:spPr>
        <a:solidFill>
          <a:srgbClr val="50C8A7"/>
        </a:solidFill>
      </dgm:spPr>
      <dgm:t>
        <a:bodyPr/>
        <a:lstStyle/>
        <a:p>
          <a:r>
            <a:rPr lang="en-US" sz="2000"/>
            <a:t>Receiving substandard or inappropriate service at hospitals, schools, restaurants, hotels and other establishments.</a:t>
          </a:r>
        </a:p>
      </dgm:t>
    </dgm:pt>
    <dgm:pt modelId="{713A828D-65E9-4658-A018-2C3DE63BA42C}" type="parTrans" cxnId="{4ADF7D42-A408-4A69-AE8E-8CD075C17ED3}">
      <dgm:prSet/>
      <dgm:spPr/>
      <dgm:t>
        <a:bodyPr/>
        <a:lstStyle/>
        <a:p>
          <a:endParaRPr lang="en-AU"/>
        </a:p>
      </dgm:t>
    </dgm:pt>
    <dgm:pt modelId="{DF75C96D-C10B-45B8-BD7A-69E502F8317C}" type="sibTrans" cxnId="{4ADF7D42-A408-4A69-AE8E-8CD075C17ED3}">
      <dgm:prSet/>
      <dgm:spPr/>
      <dgm:t>
        <a:bodyPr/>
        <a:lstStyle/>
        <a:p>
          <a:endParaRPr lang="en-AU"/>
        </a:p>
      </dgm:t>
    </dgm:pt>
    <dgm:pt modelId="{49FFFCC9-2DCF-4C5B-A1EC-779215277BDA}" type="pres">
      <dgm:prSet presAssocID="{7F9CCB1B-19F3-4D6B-A5BF-97AC0D4574CA}" presName="Name0" presStyleCnt="0">
        <dgm:presLayoutVars>
          <dgm:chMax val="7"/>
          <dgm:chPref val="7"/>
          <dgm:dir/>
        </dgm:presLayoutVars>
      </dgm:prSet>
      <dgm:spPr/>
      <dgm:t>
        <a:bodyPr/>
        <a:lstStyle/>
        <a:p>
          <a:endParaRPr lang="en-US"/>
        </a:p>
      </dgm:t>
    </dgm:pt>
    <dgm:pt modelId="{CAE1142A-93C0-4B4B-A565-30B63C551BDC}" type="pres">
      <dgm:prSet presAssocID="{7F9CCB1B-19F3-4D6B-A5BF-97AC0D4574CA}" presName="Name1" presStyleCnt="0"/>
      <dgm:spPr/>
    </dgm:pt>
    <dgm:pt modelId="{AC73E60A-EDD1-40FC-9537-3D0A26B0EA4F}" type="pres">
      <dgm:prSet presAssocID="{7F9CCB1B-19F3-4D6B-A5BF-97AC0D4574CA}" presName="cycle" presStyleCnt="0"/>
      <dgm:spPr/>
    </dgm:pt>
    <dgm:pt modelId="{E11637FD-5A6F-4E14-9014-69F5E0CC718A}" type="pres">
      <dgm:prSet presAssocID="{7F9CCB1B-19F3-4D6B-A5BF-97AC0D4574CA}" presName="srcNode" presStyleLbl="node1" presStyleIdx="0" presStyleCnt="3"/>
      <dgm:spPr/>
    </dgm:pt>
    <dgm:pt modelId="{3F2B9392-113F-4949-AA7D-FDD63F57DCC5}" type="pres">
      <dgm:prSet presAssocID="{7F9CCB1B-19F3-4D6B-A5BF-97AC0D4574CA}" presName="conn" presStyleLbl="parChTrans1D2" presStyleIdx="0" presStyleCnt="1"/>
      <dgm:spPr/>
      <dgm:t>
        <a:bodyPr/>
        <a:lstStyle/>
        <a:p>
          <a:endParaRPr lang="en-US"/>
        </a:p>
      </dgm:t>
    </dgm:pt>
    <dgm:pt modelId="{774FEFAE-F812-4D6B-B8B5-3093D4768A76}" type="pres">
      <dgm:prSet presAssocID="{7F9CCB1B-19F3-4D6B-A5BF-97AC0D4574CA}" presName="extraNode" presStyleLbl="node1" presStyleIdx="0" presStyleCnt="3"/>
      <dgm:spPr/>
    </dgm:pt>
    <dgm:pt modelId="{393DF786-6B8E-4B48-B1EE-0C4DE7EE19D7}" type="pres">
      <dgm:prSet presAssocID="{7F9CCB1B-19F3-4D6B-A5BF-97AC0D4574CA}" presName="dstNode" presStyleLbl="node1" presStyleIdx="0" presStyleCnt="3"/>
      <dgm:spPr/>
    </dgm:pt>
    <dgm:pt modelId="{0052035D-182F-412B-BF14-78459CFFC2D2}" type="pres">
      <dgm:prSet presAssocID="{3F4ED387-803C-4F85-A776-28D0D608B171}" presName="text_1" presStyleLbl="node1" presStyleIdx="0" presStyleCnt="3">
        <dgm:presLayoutVars>
          <dgm:bulletEnabled val="1"/>
        </dgm:presLayoutVars>
      </dgm:prSet>
      <dgm:spPr/>
      <dgm:t>
        <a:bodyPr/>
        <a:lstStyle/>
        <a:p>
          <a:endParaRPr lang="en-US"/>
        </a:p>
      </dgm:t>
    </dgm:pt>
    <dgm:pt modelId="{88245964-F2BF-4111-ACB0-D82D21AB206D}" type="pres">
      <dgm:prSet presAssocID="{3F4ED387-803C-4F85-A776-28D0D608B171}" presName="accent_1" presStyleCnt="0"/>
      <dgm:spPr/>
    </dgm:pt>
    <dgm:pt modelId="{F3811AFC-9192-4590-A72D-6BF81114280C}" type="pres">
      <dgm:prSet presAssocID="{3F4ED387-803C-4F85-A776-28D0D608B171}" presName="accentRepeatNode" presStyleLbl="solidFgAcc1" presStyleIdx="0" presStyleCnt="3"/>
      <dgm:spPr/>
    </dgm:pt>
    <dgm:pt modelId="{09A02AD7-E738-4184-9D25-92CE90790DEB}" type="pres">
      <dgm:prSet presAssocID="{26B9555E-0365-441F-A14B-A82F840A66A9}" presName="text_2" presStyleLbl="node1" presStyleIdx="1" presStyleCnt="3">
        <dgm:presLayoutVars>
          <dgm:bulletEnabled val="1"/>
        </dgm:presLayoutVars>
      </dgm:prSet>
      <dgm:spPr/>
      <dgm:t>
        <a:bodyPr/>
        <a:lstStyle/>
        <a:p>
          <a:endParaRPr lang="en-US"/>
        </a:p>
      </dgm:t>
    </dgm:pt>
    <dgm:pt modelId="{DDE7CBB7-B00F-4A9A-81A2-21AA6BD7AF31}" type="pres">
      <dgm:prSet presAssocID="{26B9555E-0365-441F-A14B-A82F840A66A9}" presName="accent_2" presStyleCnt="0"/>
      <dgm:spPr/>
    </dgm:pt>
    <dgm:pt modelId="{9F0AAEB4-F4FB-4152-8560-FC4CA78E4D46}" type="pres">
      <dgm:prSet presAssocID="{26B9555E-0365-441F-A14B-A82F840A66A9}" presName="accentRepeatNode" presStyleLbl="solidFgAcc1" presStyleIdx="1" presStyleCnt="3"/>
      <dgm:spPr>
        <a:ln>
          <a:solidFill>
            <a:srgbClr val="55C3CF"/>
          </a:solidFill>
        </a:ln>
      </dgm:spPr>
    </dgm:pt>
    <dgm:pt modelId="{95415C10-5EA6-41C7-9E01-6FFFFC356DFF}" type="pres">
      <dgm:prSet presAssocID="{40A18AB9-E17B-4C8C-93A7-E80A9A5B936F}" presName="text_3" presStyleLbl="node1" presStyleIdx="2" presStyleCnt="3">
        <dgm:presLayoutVars>
          <dgm:bulletEnabled val="1"/>
        </dgm:presLayoutVars>
      </dgm:prSet>
      <dgm:spPr/>
      <dgm:t>
        <a:bodyPr/>
        <a:lstStyle/>
        <a:p>
          <a:endParaRPr lang="en-US"/>
        </a:p>
      </dgm:t>
    </dgm:pt>
    <dgm:pt modelId="{F56FC49D-8FE7-471B-92B8-B4B9CD08EEB5}" type="pres">
      <dgm:prSet presAssocID="{40A18AB9-E17B-4C8C-93A7-E80A9A5B936F}" presName="accent_3" presStyleCnt="0"/>
      <dgm:spPr/>
    </dgm:pt>
    <dgm:pt modelId="{2D4F03D4-1015-4356-BD89-85E0695287CC}" type="pres">
      <dgm:prSet presAssocID="{40A18AB9-E17B-4C8C-93A7-E80A9A5B936F}" presName="accentRepeatNode" presStyleLbl="solidFgAcc1" presStyleIdx="2" presStyleCnt="3"/>
      <dgm:spPr>
        <a:ln>
          <a:solidFill>
            <a:srgbClr val="50C8A7"/>
          </a:solidFill>
        </a:ln>
      </dgm:spPr>
    </dgm:pt>
  </dgm:ptLst>
  <dgm:cxnLst>
    <dgm:cxn modelId="{4ADF7D42-A408-4A69-AE8E-8CD075C17ED3}" srcId="{7F9CCB1B-19F3-4D6B-A5BF-97AC0D4574CA}" destId="{40A18AB9-E17B-4C8C-93A7-E80A9A5B936F}" srcOrd="2" destOrd="0" parTransId="{713A828D-65E9-4658-A018-2C3DE63BA42C}" sibTransId="{DF75C96D-C10B-45B8-BD7A-69E502F8317C}"/>
    <dgm:cxn modelId="{BCC5AD31-FF1A-4B8E-8B16-3A0C2D11298B}" type="presOf" srcId="{26B9555E-0365-441F-A14B-A82F840A66A9}" destId="{09A02AD7-E738-4184-9D25-92CE90790DEB}" srcOrd="0" destOrd="0" presId="urn:microsoft.com/office/officeart/2008/layout/VerticalCurvedList"/>
    <dgm:cxn modelId="{F22DA21D-B964-4DC9-93E6-C6D35E073ADA}" type="presOf" srcId="{7F9CCB1B-19F3-4D6B-A5BF-97AC0D4574CA}" destId="{49FFFCC9-2DCF-4C5B-A1EC-779215277BDA}" srcOrd="0" destOrd="0" presId="urn:microsoft.com/office/officeart/2008/layout/VerticalCurvedList"/>
    <dgm:cxn modelId="{A22DB978-ACD8-49FE-9349-6D0F57F5D7C6}" srcId="{7F9CCB1B-19F3-4D6B-A5BF-97AC0D4574CA}" destId="{3F4ED387-803C-4F85-A776-28D0D608B171}" srcOrd="0" destOrd="0" parTransId="{34363323-EBBA-4622-9F6B-C23BE14A485D}" sibTransId="{D21F5FD7-B22E-4DBC-A29A-D0E48541EB0E}"/>
    <dgm:cxn modelId="{A9698944-5798-4577-B987-410DCB2AA8FB}" type="presOf" srcId="{D21F5FD7-B22E-4DBC-A29A-D0E48541EB0E}" destId="{3F2B9392-113F-4949-AA7D-FDD63F57DCC5}" srcOrd="0" destOrd="0" presId="urn:microsoft.com/office/officeart/2008/layout/VerticalCurvedList"/>
    <dgm:cxn modelId="{30FAC212-F0F4-45AC-B74F-38BA7775B235}" type="presOf" srcId="{40A18AB9-E17B-4C8C-93A7-E80A9A5B936F}" destId="{95415C10-5EA6-41C7-9E01-6FFFFC356DFF}" srcOrd="0" destOrd="0" presId="urn:microsoft.com/office/officeart/2008/layout/VerticalCurvedList"/>
    <dgm:cxn modelId="{42960073-B744-4588-B07D-D2A156AA2B2E}" type="presOf" srcId="{3F4ED387-803C-4F85-A776-28D0D608B171}" destId="{0052035D-182F-412B-BF14-78459CFFC2D2}" srcOrd="0" destOrd="0" presId="urn:microsoft.com/office/officeart/2008/layout/VerticalCurvedList"/>
    <dgm:cxn modelId="{79F3C7B4-16B0-4786-8C42-4AD02C571949}" srcId="{7F9CCB1B-19F3-4D6B-A5BF-97AC0D4574CA}" destId="{26B9555E-0365-441F-A14B-A82F840A66A9}" srcOrd="1" destOrd="0" parTransId="{295F5E88-9632-4D62-A22C-08572EA89AD5}" sibTransId="{4C5CC157-A86E-4A9A-86F9-C7DE3708444D}"/>
    <dgm:cxn modelId="{D648E4C6-9264-46A2-82C0-BA16B63EAB8F}" type="presParOf" srcId="{49FFFCC9-2DCF-4C5B-A1EC-779215277BDA}" destId="{CAE1142A-93C0-4B4B-A565-30B63C551BDC}" srcOrd="0" destOrd="0" presId="urn:microsoft.com/office/officeart/2008/layout/VerticalCurvedList"/>
    <dgm:cxn modelId="{DC8BD0F3-8556-4B79-955E-1036C94276B2}" type="presParOf" srcId="{CAE1142A-93C0-4B4B-A565-30B63C551BDC}" destId="{AC73E60A-EDD1-40FC-9537-3D0A26B0EA4F}" srcOrd="0" destOrd="0" presId="urn:microsoft.com/office/officeart/2008/layout/VerticalCurvedList"/>
    <dgm:cxn modelId="{FC3D998E-5EFD-42DC-AD77-4EDBF2AAB07C}" type="presParOf" srcId="{AC73E60A-EDD1-40FC-9537-3D0A26B0EA4F}" destId="{E11637FD-5A6F-4E14-9014-69F5E0CC718A}" srcOrd="0" destOrd="0" presId="urn:microsoft.com/office/officeart/2008/layout/VerticalCurvedList"/>
    <dgm:cxn modelId="{12014658-CE25-41AA-8764-7430DEA77162}" type="presParOf" srcId="{AC73E60A-EDD1-40FC-9537-3D0A26B0EA4F}" destId="{3F2B9392-113F-4949-AA7D-FDD63F57DCC5}" srcOrd="1" destOrd="0" presId="urn:microsoft.com/office/officeart/2008/layout/VerticalCurvedList"/>
    <dgm:cxn modelId="{C53F589D-DB61-438A-BC06-09A610F44154}" type="presParOf" srcId="{AC73E60A-EDD1-40FC-9537-3D0A26B0EA4F}" destId="{774FEFAE-F812-4D6B-B8B5-3093D4768A76}" srcOrd="2" destOrd="0" presId="urn:microsoft.com/office/officeart/2008/layout/VerticalCurvedList"/>
    <dgm:cxn modelId="{1F85FCF7-E6DA-455B-AE60-DF973D6299A1}" type="presParOf" srcId="{AC73E60A-EDD1-40FC-9537-3D0A26B0EA4F}" destId="{393DF786-6B8E-4B48-B1EE-0C4DE7EE19D7}" srcOrd="3" destOrd="0" presId="urn:microsoft.com/office/officeart/2008/layout/VerticalCurvedList"/>
    <dgm:cxn modelId="{AC8B143E-4D2A-45B6-81CB-4824CE88D36E}" type="presParOf" srcId="{CAE1142A-93C0-4B4B-A565-30B63C551BDC}" destId="{0052035D-182F-412B-BF14-78459CFFC2D2}" srcOrd="1" destOrd="0" presId="urn:microsoft.com/office/officeart/2008/layout/VerticalCurvedList"/>
    <dgm:cxn modelId="{310C035F-F3D4-436A-A376-06B8C743BCD2}" type="presParOf" srcId="{CAE1142A-93C0-4B4B-A565-30B63C551BDC}" destId="{88245964-F2BF-4111-ACB0-D82D21AB206D}" srcOrd="2" destOrd="0" presId="urn:microsoft.com/office/officeart/2008/layout/VerticalCurvedList"/>
    <dgm:cxn modelId="{9373F75C-1893-4E8A-8BB4-3037DB9CF7D5}" type="presParOf" srcId="{88245964-F2BF-4111-ACB0-D82D21AB206D}" destId="{F3811AFC-9192-4590-A72D-6BF81114280C}" srcOrd="0" destOrd="0" presId="urn:microsoft.com/office/officeart/2008/layout/VerticalCurvedList"/>
    <dgm:cxn modelId="{15E74D1C-906B-4773-B3E0-52B48563C3E4}" type="presParOf" srcId="{CAE1142A-93C0-4B4B-A565-30B63C551BDC}" destId="{09A02AD7-E738-4184-9D25-92CE90790DEB}" srcOrd="3" destOrd="0" presId="urn:microsoft.com/office/officeart/2008/layout/VerticalCurvedList"/>
    <dgm:cxn modelId="{63CD7DAE-5E3B-4B7B-ACD0-AD66C2D1636F}" type="presParOf" srcId="{CAE1142A-93C0-4B4B-A565-30B63C551BDC}" destId="{DDE7CBB7-B00F-4A9A-81A2-21AA6BD7AF31}" srcOrd="4" destOrd="0" presId="urn:microsoft.com/office/officeart/2008/layout/VerticalCurvedList"/>
    <dgm:cxn modelId="{186B4086-98C7-4A10-B451-2756FC0826AE}" type="presParOf" srcId="{DDE7CBB7-B00F-4A9A-81A2-21AA6BD7AF31}" destId="{9F0AAEB4-F4FB-4152-8560-FC4CA78E4D46}" srcOrd="0" destOrd="0" presId="urn:microsoft.com/office/officeart/2008/layout/VerticalCurvedList"/>
    <dgm:cxn modelId="{A6FFA594-EEC6-452D-9D5D-43CC22333B6D}" type="presParOf" srcId="{CAE1142A-93C0-4B4B-A565-30B63C551BDC}" destId="{95415C10-5EA6-41C7-9E01-6FFFFC356DFF}" srcOrd="5" destOrd="0" presId="urn:microsoft.com/office/officeart/2008/layout/VerticalCurvedList"/>
    <dgm:cxn modelId="{FF16F5F6-915D-4C1B-AA4B-80D901F86EC0}" type="presParOf" srcId="{CAE1142A-93C0-4B4B-A565-30B63C551BDC}" destId="{F56FC49D-8FE7-471B-92B8-B4B9CD08EEB5}" srcOrd="6" destOrd="0" presId="urn:microsoft.com/office/officeart/2008/layout/VerticalCurvedList"/>
    <dgm:cxn modelId="{29CB0064-F6F0-48DA-8D1B-D28B33179F2E}" type="presParOf" srcId="{F56FC49D-8FE7-471B-92B8-B4B9CD08EEB5}" destId="{2D4F03D4-1015-4356-BD89-85E0695287CC}"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09BB5C87-F8E2-41A9-AC8B-FB1C9671FDF6}"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AU"/>
        </a:p>
      </dgm:t>
    </dgm:pt>
    <dgm:pt modelId="{8428CE4A-7EA3-4DDD-B961-247FDF7084E4}">
      <dgm:prSet phldrT="[Text]" custT="1"/>
      <dgm:spPr>
        <a:solidFill>
          <a:srgbClr val="4BC174"/>
        </a:solidFill>
      </dgm:spPr>
      <dgm:t>
        <a:bodyPr/>
        <a:lstStyle/>
        <a:p>
          <a:pPr>
            <a:buClr>
              <a:srgbClr val="1C96D3"/>
            </a:buClr>
            <a:buFont typeface="Wingdings" panose="05000000000000000000" pitchFamily="2" charset="2"/>
            <a:buChar char="§"/>
          </a:pPr>
          <a:r>
            <a:rPr lang="en-US" sz="2000"/>
            <a:t>Not having access to aids, equipment, and assistive technologies for daily activities.</a:t>
          </a:r>
          <a:endParaRPr lang="en-AU" sz="2000"/>
        </a:p>
      </dgm:t>
    </dgm:pt>
    <dgm:pt modelId="{F3F4ABAE-3EF7-4D78-AC1E-1247520466A1}" type="parTrans" cxnId="{8FEED9D7-F7DC-401B-95AD-2E9082F461D0}">
      <dgm:prSet/>
      <dgm:spPr/>
      <dgm:t>
        <a:bodyPr/>
        <a:lstStyle/>
        <a:p>
          <a:endParaRPr lang="en-AU"/>
        </a:p>
      </dgm:t>
    </dgm:pt>
    <dgm:pt modelId="{5F611301-5453-4E7F-AC84-B9221CAA974E}" type="sibTrans" cxnId="{8FEED9D7-F7DC-401B-95AD-2E9082F461D0}">
      <dgm:prSet/>
      <dgm:spPr/>
      <dgm:t>
        <a:bodyPr/>
        <a:lstStyle/>
        <a:p>
          <a:endParaRPr lang="en-AU"/>
        </a:p>
      </dgm:t>
    </dgm:pt>
    <dgm:pt modelId="{C32DCE13-033D-4673-8B83-28272DEF8E4F}">
      <dgm:prSet custT="1"/>
      <dgm:spPr>
        <a:solidFill>
          <a:srgbClr val="4BC174"/>
        </a:solidFill>
      </dgm:spPr>
      <dgm:t>
        <a:bodyPr/>
        <a:lstStyle/>
        <a:p>
          <a:r>
            <a:rPr lang="en-US" sz="2000"/>
            <a:t>Having to endure hurtful remarks and inappropriate language</a:t>
          </a:r>
        </a:p>
      </dgm:t>
    </dgm:pt>
    <dgm:pt modelId="{535FC2F5-5C84-462E-9CC9-A9B8C40053E5}" type="parTrans" cxnId="{9C553A62-765A-467D-A8B8-2F0D0CFC3DF2}">
      <dgm:prSet/>
      <dgm:spPr/>
      <dgm:t>
        <a:bodyPr/>
        <a:lstStyle/>
        <a:p>
          <a:endParaRPr lang="en-AU"/>
        </a:p>
      </dgm:t>
    </dgm:pt>
    <dgm:pt modelId="{49E917A5-99F0-4778-85B3-EA6FA2D8C788}" type="sibTrans" cxnId="{9C553A62-765A-467D-A8B8-2F0D0CFC3DF2}">
      <dgm:prSet/>
      <dgm:spPr/>
      <dgm:t>
        <a:bodyPr/>
        <a:lstStyle/>
        <a:p>
          <a:endParaRPr lang="en-AU"/>
        </a:p>
      </dgm:t>
    </dgm:pt>
    <dgm:pt modelId="{8144E372-FE22-493A-AB5C-8BE9CBAF1FC0}">
      <dgm:prSet custT="1"/>
      <dgm:spPr/>
      <dgm:t>
        <a:bodyPr/>
        <a:lstStyle/>
        <a:p>
          <a:r>
            <a:rPr lang="en-US" sz="2000"/>
            <a:t>Being physically excluded from others, such as with separate entrances and sections in a public establishment.</a:t>
          </a:r>
        </a:p>
      </dgm:t>
    </dgm:pt>
    <dgm:pt modelId="{A04E8F77-9AC8-4477-A89B-0FCD3A5759EF}" type="parTrans" cxnId="{216B2D27-1A94-4778-8224-16D37ECB8618}">
      <dgm:prSet/>
      <dgm:spPr/>
      <dgm:t>
        <a:bodyPr/>
        <a:lstStyle/>
        <a:p>
          <a:endParaRPr lang="en-AU"/>
        </a:p>
      </dgm:t>
    </dgm:pt>
    <dgm:pt modelId="{7ECA30D4-6911-451F-9820-CC3EE18974DB}" type="sibTrans" cxnId="{216B2D27-1A94-4778-8224-16D37ECB8618}">
      <dgm:prSet/>
      <dgm:spPr/>
      <dgm:t>
        <a:bodyPr/>
        <a:lstStyle/>
        <a:p>
          <a:endParaRPr lang="en-AU"/>
        </a:p>
      </dgm:t>
    </dgm:pt>
    <dgm:pt modelId="{47D44A57-D81F-4B44-B402-D579478CAB47}" type="pres">
      <dgm:prSet presAssocID="{09BB5C87-F8E2-41A9-AC8B-FB1C9671FDF6}" presName="Name0" presStyleCnt="0">
        <dgm:presLayoutVars>
          <dgm:chMax val="7"/>
          <dgm:chPref val="7"/>
          <dgm:dir/>
        </dgm:presLayoutVars>
      </dgm:prSet>
      <dgm:spPr/>
      <dgm:t>
        <a:bodyPr/>
        <a:lstStyle/>
        <a:p>
          <a:endParaRPr lang="en-US"/>
        </a:p>
      </dgm:t>
    </dgm:pt>
    <dgm:pt modelId="{9B0E28DF-DA26-42F9-8EE2-D963A2F6766F}" type="pres">
      <dgm:prSet presAssocID="{09BB5C87-F8E2-41A9-AC8B-FB1C9671FDF6}" presName="Name1" presStyleCnt="0"/>
      <dgm:spPr/>
    </dgm:pt>
    <dgm:pt modelId="{B4151C54-5D7D-4DA4-A1B0-F0E8E58471AD}" type="pres">
      <dgm:prSet presAssocID="{09BB5C87-F8E2-41A9-AC8B-FB1C9671FDF6}" presName="cycle" presStyleCnt="0"/>
      <dgm:spPr/>
    </dgm:pt>
    <dgm:pt modelId="{4158AA0A-8069-46C6-987A-F994CF5FD96D}" type="pres">
      <dgm:prSet presAssocID="{09BB5C87-F8E2-41A9-AC8B-FB1C9671FDF6}" presName="srcNode" presStyleLbl="node1" presStyleIdx="0" presStyleCnt="3"/>
      <dgm:spPr/>
    </dgm:pt>
    <dgm:pt modelId="{9EFBEC0E-4D4E-4CF3-85CD-B611CC2EFCCE}" type="pres">
      <dgm:prSet presAssocID="{09BB5C87-F8E2-41A9-AC8B-FB1C9671FDF6}" presName="conn" presStyleLbl="parChTrans1D2" presStyleIdx="0" presStyleCnt="1"/>
      <dgm:spPr/>
      <dgm:t>
        <a:bodyPr/>
        <a:lstStyle/>
        <a:p>
          <a:endParaRPr lang="en-US"/>
        </a:p>
      </dgm:t>
    </dgm:pt>
    <dgm:pt modelId="{38010217-38E5-413B-A60E-3BF629C097C7}" type="pres">
      <dgm:prSet presAssocID="{09BB5C87-F8E2-41A9-AC8B-FB1C9671FDF6}" presName="extraNode" presStyleLbl="node1" presStyleIdx="0" presStyleCnt="3"/>
      <dgm:spPr/>
    </dgm:pt>
    <dgm:pt modelId="{E0E9AFDC-6127-4B39-8A80-5654B03C2EA2}" type="pres">
      <dgm:prSet presAssocID="{09BB5C87-F8E2-41A9-AC8B-FB1C9671FDF6}" presName="dstNode" presStyleLbl="node1" presStyleIdx="0" presStyleCnt="3"/>
      <dgm:spPr/>
    </dgm:pt>
    <dgm:pt modelId="{FB842577-633B-44A3-9850-160E97FE1C86}" type="pres">
      <dgm:prSet presAssocID="{8428CE4A-7EA3-4DDD-B961-247FDF7084E4}" presName="text_1" presStyleLbl="node1" presStyleIdx="0" presStyleCnt="3">
        <dgm:presLayoutVars>
          <dgm:bulletEnabled val="1"/>
        </dgm:presLayoutVars>
      </dgm:prSet>
      <dgm:spPr/>
      <dgm:t>
        <a:bodyPr/>
        <a:lstStyle/>
        <a:p>
          <a:endParaRPr lang="en-US"/>
        </a:p>
      </dgm:t>
    </dgm:pt>
    <dgm:pt modelId="{90431B9D-6527-4E58-968C-9F1000EE6740}" type="pres">
      <dgm:prSet presAssocID="{8428CE4A-7EA3-4DDD-B961-247FDF7084E4}" presName="accent_1" presStyleCnt="0"/>
      <dgm:spPr/>
    </dgm:pt>
    <dgm:pt modelId="{5CDF6A6C-1B5F-44CC-B5B0-4289B2267159}" type="pres">
      <dgm:prSet presAssocID="{8428CE4A-7EA3-4DDD-B961-247FDF7084E4}" presName="accentRepeatNode" presStyleLbl="solidFgAcc1" presStyleIdx="0" presStyleCnt="3"/>
      <dgm:spPr>
        <a:ln>
          <a:solidFill>
            <a:srgbClr val="4BC174"/>
          </a:solidFill>
        </a:ln>
      </dgm:spPr>
    </dgm:pt>
    <dgm:pt modelId="{6F3A2248-FCE6-40AD-BE79-8DB98BA1D6FD}" type="pres">
      <dgm:prSet presAssocID="{C32DCE13-033D-4673-8B83-28272DEF8E4F}" presName="text_2" presStyleLbl="node1" presStyleIdx="1" presStyleCnt="3">
        <dgm:presLayoutVars>
          <dgm:bulletEnabled val="1"/>
        </dgm:presLayoutVars>
      </dgm:prSet>
      <dgm:spPr/>
      <dgm:t>
        <a:bodyPr/>
        <a:lstStyle/>
        <a:p>
          <a:endParaRPr lang="en-US"/>
        </a:p>
      </dgm:t>
    </dgm:pt>
    <dgm:pt modelId="{913CD059-8E5B-4D5F-ABA1-082AA7126D4B}" type="pres">
      <dgm:prSet presAssocID="{C32DCE13-033D-4673-8B83-28272DEF8E4F}" presName="accent_2" presStyleCnt="0"/>
      <dgm:spPr/>
    </dgm:pt>
    <dgm:pt modelId="{0CAFAD11-BE62-41FA-8DCF-4790108121B2}" type="pres">
      <dgm:prSet presAssocID="{C32DCE13-033D-4673-8B83-28272DEF8E4F}" presName="accentRepeatNode" presStyleLbl="solidFgAcc1" presStyleIdx="1" presStyleCnt="3"/>
      <dgm:spPr>
        <a:ln>
          <a:solidFill>
            <a:srgbClr val="4BC174"/>
          </a:solidFill>
        </a:ln>
      </dgm:spPr>
    </dgm:pt>
    <dgm:pt modelId="{03930DB6-19FE-4778-8B50-9917041C28E8}" type="pres">
      <dgm:prSet presAssocID="{8144E372-FE22-493A-AB5C-8BE9CBAF1FC0}" presName="text_3" presStyleLbl="node1" presStyleIdx="2" presStyleCnt="3">
        <dgm:presLayoutVars>
          <dgm:bulletEnabled val="1"/>
        </dgm:presLayoutVars>
      </dgm:prSet>
      <dgm:spPr/>
      <dgm:t>
        <a:bodyPr/>
        <a:lstStyle/>
        <a:p>
          <a:endParaRPr lang="en-US"/>
        </a:p>
      </dgm:t>
    </dgm:pt>
    <dgm:pt modelId="{C5AA15ED-5B24-4BBE-8B21-34F04FD6CBFE}" type="pres">
      <dgm:prSet presAssocID="{8144E372-FE22-493A-AB5C-8BE9CBAF1FC0}" presName="accent_3" presStyleCnt="0"/>
      <dgm:spPr/>
    </dgm:pt>
    <dgm:pt modelId="{4FE80093-E304-4C2B-97BF-C531827A7BBF}" type="pres">
      <dgm:prSet presAssocID="{8144E372-FE22-493A-AB5C-8BE9CBAF1FC0}" presName="accentRepeatNode" presStyleLbl="solidFgAcc1" presStyleIdx="2" presStyleCnt="3"/>
      <dgm:spPr/>
    </dgm:pt>
  </dgm:ptLst>
  <dgm:cxnLst>
    <dgm:cxn modelId="{2A247556-A446-4AB6-98EB-B63BB756B5FD}" type="presOf" srcId="{5F611301-5453-4E7F-AC84-B9221CAA974E}" destId="{9EFBEC0E-4D4E-4CF3-85CD-B611CC2EFCCE}" srcOrd="0" destOrd="0" presId="urn:microsoft.com/office/officeart/2008/layout/VerticalCurvedList"/>
    <dgm:cxn modelId="{6AB8CF9D-F305-4388-8469-B7AE3C260232}" type="presOf" srcId="{8144E372-FE22-493A-AB5C-8BE9CBAF1FC0}" destId="{03930DB6-19FE-4778-8B50-9917041C28E8}" srcOrd="0" destOrd="0" presId="urn:microsoft.com/office/officeart/2008/layout/VerticalCurvedList"/>
    <dgm:cxn modelId="{8FEED9D7-F7DC-401B-95AD-2E9082F461D0}" srcId="{09BB5C87-F8E2-41A9-AC8B-FB1C9671FDF6}" destId="{8428CE4A-7EA3-4DDD-B961-247FDF7084E4}" srcOrd="0" destOrd="0" parTransId="{F3F4ABAE-3EF7-4D78-AC1E-1247520466A1}" sibTransId="{5F611301-5453-4E7F-AC84-B9221CAA974E}"/>
    <dgm:cxn modelId="{9C553A62-765A-467D-A8B8-2F0D0CFC3DF2}" srcId="{09BB5C87-F8E2-41A9-AC8B-FB1C9671FDF6}" destId="{C32DCE13-033D-4673-8B83-28272DEF8E4F}" srcOrd="1" destOrd="0" parTransId="{535FC2F5-5C84-462E-9CC9-A9B8C40053E5}" sibTransId="{49E917A5-99F0-4778-85B3-EA6FA2D8C788}"/>
    <dgm:cxn modelId="{216B2D27-1A94-4778-8224-16D37ECB8618}" srcId="{09BB5C87-F8E2-41A9-AC8B-FB1C9671FDF6}" destId="{8144E372-FE22-493A-AB5C-8BE9CBAF1FC0}" srcOrd="2" destOrd="0" parTransId="{A04E8F77-9AC8-4477-A89B-0FCD3A5759EF}" sibTransId="{7ECA30D4-6911-451F-9820-CC3EE18974DB}"/>
    <dgm:cxn modelId="{254343BF-387C-470F-860C-7918A9AC8D9F}" type="presOf" srcId="{C32DCE13-033D-4673-8B83-28272DEF8E4F}" destId="{6F3A2248-FCE6-40AD-BE79-8DB98BA1D6FD}" srcOrd="0" destOrd="0" presId="urn:microsoft.com/office/officeart/2008/layout/VerticalCurvedList"/>
    <dgm:cxn modelId="{BC37087E-6B54-4BD0-8303-CF562079A77D}" type="presOf" srcId="{09BB5C87-F8E2-41A9-AC8B-FB1C9671FDF6}" destId="{47D44A57-D81F-4B44-B402-D579478CAB47}" srcOrd="0" destOrd="0" presId="urn:microsoft.com/office/officeart/2008/layout/VerticalCurvedList"/>
    <dgm:cxn modelId="{35C36205-FB18-4347-8BD9-49C10730950D}" type="presOf" srcId="{8428CE4A-7EA3-4DDD-B961-247FDF7084E4}" destId="{FB842577-633B-44A3-9850-160E97FE1C86}" srcOrd="0" destOrd="0" presId="urn:microsoft.com/office/officeart/2008/layout/VerticalCurvedList"/>
    <dgm:cxn modelId="{E56931D5-C3F5-484B-9B1F-B08C2CDF5F80}" type="presParOf" srcId="{47D44A57-D81F-4B44-B402-D579478CAB47}" destId="{9B0E28DF-DA26-42F9-8EE2-D963A2F6766F}" srcOrd="0" destOrd="0" presId="urn:microsoft.com/office/officeart/2008/layout/VerticalCurvedList"/>
    <dgm:cxn modelId="{1AD6B9E1-B310-4812-A0A8-A820F8C1A0F1}" type="presParOf" srcId="{9B0E28DF-DA26-42F9-8EE2-D963A2F6766F}" destId="{B4151C54-5D7D-4DA4-A1B0-F0E8E58471AD}" srcOrd="0" destOrd="0" presId="urn:microsoft.com/office/officeart/2008/layout/VerticalCurvedList"/>
    <dgm:cxn modelId="{BEC61BD8-91CA-4349-80B2-DA8E9793D190}" type="presParOf" srcId="{B4151C54-5D7D-4DA4-A1B0-F0E8E58471AD}" destId="{4158AA0A-8069-46C6-987A-F994CF5FD96D}" srcOrd="0" destOrd="0" presId="urn:microsoft.com/office/officeart/2008/layout/VerticalCurvedList"/>
    <dgm:cxn modelId="{EB2755F4-1B16-4B32-9F5E-A408050777C4}" type="presParOf" srcId="{B4151C54-5D7D-4DA4-A1B0-F0E8E58471AD}" destId="{9EFBEC0E-4D4E-4CF3-85CD-B611CC2EFCCE}" srcOrd="1" destOrd="0" presId="urn:microsoft.com/office/officeart/2008/layout/VerticalCurvedList"/>
    <dgm:cxn modelId="{2C9AAC7C-E11F-40F5-9F6F-C0F7B94FAA45}" type="presParOf" srcId="{B4151C54-5D7D-4DA4-A1B0-F0E8E58471AD}" destId="{38010217-38E5-413B-A60E-3BF629C097C7}" srcOrd="2" destOrd="0" presId="urn:microsoft.com/office/officeart/2008/layout/VerticalCurvedList"/>
    <dgm:cxn modelId="{FE0A82DB-4DA4-47FB-8B89-DC9C4EEED622}" type="presParOf" srcId="{B4151C54-5D7D-4DA4-A1B0-F0E8E58471AD}" destId="{E0E9AFDC-6127-4B39-8A80-5654B03C2EA2}" srcOrd="3" destOrd="0" presId="urn:microsoft.com/office/officeart/2008/layout/VerticalCurvedList"/>
    <dgm:cxn modelId="{9B8D0602-8572-40A9-8867-05B7F8E29BE6}" type="presParOf" srcId="{9B0E28DF-DA26-42F9-8EE2-D963A2F6766F}" destId="{FB842577-633B-44A3-9850-160E97FE1C86}" srcOrd="1" destOrd="0" presId="urn:microsoft.com/office/officeart/2008/layout/VerticalCurvedList"/>
    <dgm:cxn modelId="{CC053B15-FFD3-4DB6-8CDA-FBDC2B3A8167}" type="presParOf" srcId="{9B0E28DF-DA26-42F9-8EE2-D963A2F6766F}" destId="{90431B9D-6527-4E58-968C-9F1000EE6740}" srcOrd="2" destOrd="0" presId="urn:microsoft.com/office/officeart/2008/layout/VerticalCurvedList"/>
    <dgm:cxn modelId="{AFFE1394-5F17-4EFA-8ACE-327FED453CE4}" type="presParOf" srcId="{90431B9D-6527-4E58-968C-9F1000EE6740}" destId="{5CDF6A6C-1B5F-44CC-B5B0-4289B2267159}" srcOrd="0" destOrd="0" presId="urn:microsoft.com/office/officeart/2008/layout/VerticalCurvedList"/>
    <dgm:cxn modelId="{AAD099EB-B777-403E-8632-BD0764C6D993}" type="presParOf" srcId="{9B0E28DF-DA26-42F9-8EE2-D963A2F6766F}" destId="{6F3A2248-FCE6-40AD-BE79-8DB98BA1D6FD}" srcOrd="3" destOrd="0" presId="urn:microsoft.com/office/officeart/2008/layout/VerticalCurvedList"/>
    <dgm:cxn modelId="{97AA96D2-ACD5-4FD0-A7E9-9CB3E7BAAAB7}" type="presParOf" srcId="{9B0E28DF-DA26-42F9-8EE2-D963A2F6766F}" destId="{913CD059-8E5B-4D5F-ABA1-082AA7126D4B}" srcOrd="4" destOrd="0" presId="urn:microsoft.com/office/officeart/2008/layout/VerticalCurvedList"/>
    <dgm:cxn modelId="{CAF78DCE-3161-48EE-B1FF-4AE5320766D2}" type="presParOf" srcId="{913CD059-8E5B-4D5F-ABA1-082AA7126D4B}" destId="{0CAFAD11-BE62-41FA-8DCF-4790108121B2}" srcOrd="0" destOrd="0" presId="urn:microsoft.com/office/officeart/2008/layout/VerticalCurvedList"/>
    <dgm:cxn modelId="{4BE9CDA7-FFCE-470A-B6D5-782ED38B5613}" type="presParOf" srcId="{9B0E28DF-DA26-42F9-8EE2-D963A2F6766F}" destId="{03930DB6-19FE-4778-8B50-9917041C28E8}" srcOrd="5" destOrd="0" presId="urn:microsoft.com/office/officeart/2008/layout/VerticalCurvedList"/>
    <dgm:cxn modelId="{6AF741E9-9A35-4602-824B-77A2491784F4}" type="presParOf" srcId="{9B0E28DF-DA26-42F9-8EE2-D963A2F6766F}" destId="{C5AA15ED-5B24-4BBE-8B21-34F04FD6CBFE}" srcOrd="6" destOrd="0" presId="urn:microsoft.com/office/officeart/2008/layout/VerticalCurvedList"/>
    <dgm:cxn modelId="{A4362437-0122-4D5E-B14E-801181A202FD}" type="presParOf" srcId="{C5AA15ED-5B24-4BBE-8B21-34F04FD6CBFE}" destId="{4FE80093-E304-4C2B-97BF-C531827A7BBF}"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7362DCA1-F36D-F044-9AF4-B9801A42D825}" type="doc">
      <dgm:prSet loTypeId="urn:microsoft.com/office/officeart/2005/8/layout/default" loCatId="" qsTypeId="urn:microsoft.com/office/officeart/2005/8/quickstyle/simple1" qsCatId="simple" csTypeId="urn:microsoft.com/office/officeart/2005/8/colors/colorful5" csCatId="colorful" phldr="1"/>
      <dgm:spPr/>
      <dgm:t>
        <a:bodyPr/>
        <a:lstStyle/>
        <a:p>
          <a:endParaRPr lang="en-US"/>
        </a:p>
      </dgm:t>
    </dgm:pt>
    <dgm:pt modelId="{1C8221C0-3A11-4B4C-954E-0EF630B3C7CF}">
      <dgm:prSet custT="1"/>
      <dgm:spPr/>
      <dgm:t>
        <a:bodyPr/>
        <a:lstStyle/>
        <a:p>
          <a:r>
            <a:rPr lang="en-AU" sz="2000" b="0"/>
            <a:t>Gender</a:t>
          </a:r>
          <a:endParaRPr lang="en-PH" sz="2000" b="0"/>
        </a:p>
      </dgm:t>
    </dgm:pt>
    <dgm:pt modelId="{D81DC649-4F03-314D-9D3F-97186D124DC0}" type="parTrans" cxnId="{D0410331-3666-5043-BBFF-EAB3CEAEB2CB}">
      <dgm:prSet/>
      <dgm:spPr/>
      <dgm:t>
        <a:bodyPr/>
        <a:lstStyle/>
        <a:p>
          <a:endParaRPr lang="en-US" sz="1600" b="0"/>
        </a:p>
      </dgm:t>
    </dgm:pt>
    <dgm:pt modelId="{F9ACDDBF-4EDE-D74F-A061-B3C7006B7EF6}" type="sibTrans" cxnId="{D0410331-3666-5043-BBFF-EAB3CEAEB2CB}">
      <dgm:prSet/>
      <dgm:spPr/>
      <dgm:t>
        <a:bodyPr/>
        <a:lstStyle/>
        <a:p>
          <a:endParaRPr lang="en-US" sz="1600" b="0"/>
        </a:p>
      </dgm:t>
    </dgm:pt>
    <dgm:pt modelId="{30B9E756-5DDA-B649-AD49-B4B8D8288FA6}">
      <dgm:prSet custT="1"/>
      <dgm:spPr/>
      <dgm:t>
        <a:bodyPr/>
        <a:lstStyle/>
        <a:p>
          <a:r>
            <a:rPr lang="en-AU" sz="2000" b="0"/>
            <a:t>Race</a:t>
          </a:r>
          <a:endParaRPr lang="en-PH" sz="2000" b="0"/>
        </a:p>
      </dgm:t>
    </dgm:pt>
    <dgm:pt modelId="{9ECC77C3-76C3-C144-B1DD-CCBBB214010E}" type="parTrans" cxnId="{37C94A4B-2F88-BF43-8551-1E5F46289A47}">
      <dgm:prSet/>
      <dgm:spPr/>
      <dgm:t>
        <a:bodyPr/>
        <a:lstStyle/>
        <a:p>
          <a:endParaRPr lang="en-US" sz="1600" b="0"/>
        </a:p>
      </dgm:t>
    </dgm:pt>
    <dgm:pt modelId="{3E6B1129-E604-0348-8DE4-54BAEBDBA325}" type="sibTrans" cxnId="{37C94A4B-2F88-BF43-8551-1E5F46289A47}">
      <dgm:prSet/>
      <dgm:spPr/>
      <dgm:t>
        <a:bodyPr/>
        <a:lstStyle/>
        <a:p>
          <a:endParaRPr lang="en-US" sz="1600" b="0"/>
        </a:p>
      </dgm:t>
    </dgm:pt>
    <dgm:pt modelId="{ABA1C4D9-46DC-F345-9E7C-0DE01360FAD3}">
      <dgm:prSet custT="1"/>
      <dgm:spPr/>
      <dgm:t>
        <a:bodyPr/>
        <a:lstStyle/>
        <a:p>
          <a:r>
            <a:rPr lang="en-AU" sz="2000" b="0"/>
            <a:t>Ethnicity</a:t>
          </a:r>
          <a:endParaRPr lang="en-PH" sz="2000" b="0"/>
        </a:p>
      </dgm:t>
    </dgm:pt>
    <dgm:pt modelId="{E7F5E985-2F65-024A-9A31-9E2CABAD3D65}" type="parTrans" cxnId="{48726C4E-6BA4-A642-8FE9-DA8D08ACA3A1}">
      <dgm:prSet/>
      <dgm:spPr/>
      <dgm:t>
        <a:bodyPr/>
        <a:lstStyle/>
        <a:p>
          <a:endParaRPr lang="en-US" sz="1600" b="0"/>
        </a:p>
      </dgm:t>
    </dgm:pt>
    <dgm:pt modelId="{748CB548-C09F-2947-884C-12B4CE9AC02F}" type="sibTrans" cxnId="{48726C4E-6BA4-A642-8FE9-DA8D08ACA3A1}">
      <dgm:prSet/>
      <dgm:spPr/>
      <dgm:t>
        <a:bodyPr/>
        <a:lstStyle/>
        <a:p>
          <a:endParaRPr lang="en-US" sz="1600" b="0"/>
        </a:p>
      </dgm:t>
    </dgm:pt>
    <dgm:pt modelId="{3025195C-E445-7B41-937B-D068F73753C6}">
      <dgm:prSet custT="1"/>
      <dgm:spPr/>
      <dgm:t>
        <a:bodyPr/>
        <a:lstStyle/>
        <a:p>
          <a:r>
            <a:rPr lang="en-AU" sz="2000" b="0"/>
            <a:t>Age </a:t>
          </a:r>
          <a:endParaRPr lang="en-PH" sz="2000" b="0"/>
        </a:p>
      </dgm:t>
    </dgm:pt>
    <dgm:pt modelId="{2444404D-DFE7-A048-ABA3-0F2A5D2E84DD}" type="parTrans" cxnId="{FADEBFE4-20DE-1344-A176-66FCC9740149}">
      <dgm:prSet/>
      <dgm:spPr/>
      <dgm:t>
        <a:bodyPr/>
        <a:lstStyle/>
        <a:p>
          <a:endParaRPr lang="en-US" sz="1600" b="0"/>
        </a:p>
      </dgm:t>
    </dgm:pt>
    <dgm:pt modelId="{91A76C61-4C51-A64A-9EFB-EF0DD47E6839}" type="sibTrans" cxnId="{FADEBFE4-20DE-1344-A176-66FCC9740149}">
      <dgm:prSet/>
      <dgm:spPr/>
      <dgm:t>
        <a:bodyPr/>
        <a:lstStyle/>
        <a:p>
          <a:endParaRPr lang="en-US" sz="1600" b="0"/>
        </a:p>
      </dgm:t>
    </dgm:pt>
    <dgm:pt modelId="{0EA2507A-6F26-3742-905A-B497517BEFBD}">
      <dgm:prSet custT="1"/>
      <dgm:spPr/>
      <dgm:t>
        <a:bodyPr/>
        <a:lstStyle/>
        <a:p>
          <a:r>
            <a:rPr lang="en-AU" sz="2000" b="0"/>
            <a:t>Social status</a:t>
          </a:r>
          <a:endParaRPr lang="en-PH" sz="2000" b="0"/>
        </a:p>
      </dgm:t>
    </dgm:pt>
    <dgm:pt modelId="{05FEAB10-DC26-CB41-A4E1-4AC9A782AF5C}" type="parTrans" cxnId="{77BFB0C1-9E3D-AD46-8E58-71866BA52714}">
      <dgm:prSet/>
      <dgm:spPr/>
      <dgm:t>
        <a:bodyPr/>
        <a:lstStyle/>
        <a:p>
          <a:endParaRPr lang="en-US" sz="1600" b="0"/>
        </a:p>
      </dgm:t>
    </dgm:pt>
    <dgm:pt modelId="{8BC9DFDD-5349-3940-B2C0-BEB1B908E345}" type="sibTrans" cxnId="{77BFB0C1-9E3D-AD46-8E58-71866BA52714}">
      <dgm:prSet/>
      <dgm:spPr/>
      <dgm:t>
        <a:bodyPr/>
        <a:lstStyle/>
        <a:p>
          <a:endParaRPr lang="en-US" sz="1600" b="0"/>
        </a:p>
      </dgm:t>
    </dgm:pt>
    <dgm:pt modelId="{117432EB-925A-9540-9553-4EE64C75BB36}">
      <dgm:prSet custT="1"/>
      <dgm:spPr/>
      <dgm:t>
        <a:bodyPr/>
        <a:lstStyle/>
        <a:p>
          <a:r>
            <a:rPr lang="en-AU" sz="2000" b="0"/>
            <a:t>Sexual preference</a:t>
          </a:r>
          <a:endParaRPr lang="en-PH" sz="2000" b="0"/>
        </a:p>
      </dgm:t>
    </dgm:pt>
    <dgm:pt modelId="{F12E7979-7CD8-8D40-B7CC-3B5E0ACD8ACA}" type="parTrans" cxnId="{B3914539-F9BD-E440-98F6-D504ABAE6097}">
      <dgm:prSet/>
      <dgm:spPr/>
      <dgm:t>
        <a:bodyPr/>
        <a:lstStyle/>
        <a:p>
          <a:endParaRPr lang="en-US" sz="1600" b="0"/>
        </a:p>
      </dgm:t>
    </dgm:pt>
    <dgm:pt modelId="{4C989D56-E860-8F43-86F5-B0FD98C7953E}" type="sibTrans" cxnId="{B3914539-F9BD-E440-98F6-D504ABAE6097}">
      <dgm:prSet/>
      <dgm:spPr/>
      <dgm:t>
        <a:bodyPr/>
        <a:lstStyle/>
        <a:p>
          <a:endParaRPr lang="en-US" sz="1600" b="0"/>
        </a:p>
      </dgm:t>
    </dgm:pt>
    <dgm:pt modelId="{DCAA3DB8-99DA-9C4F-8539-AF19C2C6A41B}">
      <dgm:prSet custT="1"/>
      <dgm:spPr/>
      <dgm:t>
        <a:bodyPr/>
        <a:lstStyle/>
        <a:p>
          <a:r>
            <a:rPr lang="en-AU" sz="2000" b="0"/>
            <a:t>Religion</a:t>
          </a:r>
          <a:endParaRPr lang="en-PH" sz="2000" b="0"/>
        </a:p>
      </dgm:t>
    </dgm:pt>
    <dgm:pt modelId="{B9275F33-FFFA-B445-8B42-CDCA961E8707}" type="parTrans" cxnId="{B52822EE-79E3-8440-AB3E-D0D7E656265C}">
      <dgm:prSet/>
      <dgm:spPr/>
      <dgm:t>
        <a:bodyPr/>
        <a:lstStyle/>
        <a:p>
          <a:endParaRPr lang="en-US" sz="1600" b="0"/>
        </a:p>
      </dgm:t>
    </dgm:pt>
    <dgm:pt modelId="{940456D6-78A6-2140-AAC7-CB43E72BF420}" type="sibTrans" cxnId="{B52822EE-79E3-8440-AB3E-D0D7E656265C}">
      <dgm:prSet/>
      <dgm:spPr/>
      <dgm:t>
        <a:bodyPr/>
        <a:lstStyle/>
        <a:p>
          <a:endParaRPr lang="en-US" sz="1600" b="0"/>
        </a:p>
      </dgm:t>
    </dgm:pt>
    <dgm:pt modelId="{408632E3-17A0-D54D-A879-DAEAFD435759}">
      <dgm:prSet custT="1"/>
      <dgm:spPr/>
      <dgm:t>
        <a:bodyPr/>
        <a:lstStyle/>
        <a:p>
          <a:r>
            <a:rPr lang="en-AU" sz="2000" b="0"/>
            <a:t>Disability</a:t>
          </a:r>
          <a:endParaRPr lang="en-PH" sz="2000" b="0"/>
        </a:p>
      </dgm:t>
    </dgm:pt>
    <dgm:pt modelId="{8A28F8A3-1114-F247-A891-1226C7DACF88}" type="parTrans" cxnId="{75FE54ED-61B9-7D4B-A192-CE958C6E078A}">
      <dgm:prSet/>
      <dgm:spPr/>
      <dgm:t>
        <a:bodyPr/>
        <a:lstStyle/>
        <a:p>
          <a:endParaRPr lang="en-US" sz="1600" b="0"/>
        </a:p>
      </dgm:t>
    </dgm:pt>
    <dgm:pt modelId="{BD3D2202-37FD-3544-A913-39A75C5A6E5B}" type="sibTrans" cxnId="{75FE54ED-61B9-7D4B-A192-CE958C6E078A}">
      <dgm:prSet/>
      <dgm:spPr/>
      <dgm:t>
        <a:bodyPr/>
        <a:lstStyle/>
        <a:p>
          <a:endParaRPr lang="en-US" sz="1600" b="0"/>
        </a:p>
      </dgm:t>
    </dgm:pt>
    <dgm:pt modelId="{497038BA-8FFE-6548-9414-F436E6CC3234}" type="pres">
      <dgm:prSet presAssocID="{7362DCA1-F36D-F044-9AF4-B9801A42D825}" presName="diagram" presStyleCnt="0">
        <dgm:presLayoutVars>
          <dgm:dir/>
          <dgm:resizeHandles val="exact"/>
        </dgm:presLayoutVars>
      </dgm:prSet>
      <dgm:spPr/>
      <dgm:t>
        <a:bodyPr/>
        <a:lstStyle/>
        <a:p>
          <a:endParaRPr lang="en-US"/>
        </a:p>
      </dgm:t>
    </dgm:pt>
    <dgm:pt modelId="{FD6FE5EA-935D-ED44-8942-87E0E199F47F}" type="pres">
      <dgm:prSet presAssocID="{1C8221C0-3A11-4B4C-954E-0EF630B3C7CF}" presName="node" presStyleLbl="node1" presStyleIdx="0" presStyleCnt="8" custScaleX="104021" custLinFactNeighborX="-3757" custLinFactNeighborY="-1290">
        <dgm:presLayoutVars>
          <dgm:bulletEnabled val="1"/>
        </dgm:presLayoutVars>
      </dgm:prSet>
      <dgm:spPr/>
      <dgm:t>
        <a:bodyPr/>
        <a:lstStyle/>
        <a:p>
          <a:endParaRPr lang="en-US"/>
        </a:p>
      </dgm:t>
    </dgm:pt>
    <dgm:pt modelId="{4B5F23AE-134B-F046-B0BF-C64718DAD4D1}" type="pres">
      <dgm:prSet presAssocID="{F9ACDDBF-4EDE-D74F-A061-B3C7006B7EF6}" presName="sibTrans" presStyleCnt="0"/>
      <dgm:spPr/>
    </dgm:pt>
    <dgm:pt modelId="{D8412EA6-D1DE-194D-B7DC-19A6803F1A78}" type="pres">
      <dgm:prSet presAssocID="{30B9E756-5DDA-B649-AD49-B4B8D8288FA6}" presName="node" presStyleLbl="node1" presStyleIdx="1" presStyleCnt="8" custScaleX="104021">
        <dgm:presLayoutVars>
          <dgm:bulletEnabled val="1"/>
        </dgm:presLayoutVars>
      </dgm:prSet>
      <dgm:spPr/>
      <dgm:t>
        <a:bodyPr/>
        <a:lstStyle/>
        <a:p>
          <a:endParaRPr lang="en-US"/>
        </a:p>
      </dgm:t>
    </dgm:pt>
    <dgm:pt modelId="{55969DA7-FD68-5C4C-A15A-F837F495D219}" type="pres">
      <dgm:prSet presAssocID="{3E6B1129-E604-0348-8DE4-54BAEBDBA325}" presName="sibTrans" presStyleCnt="0"/>
      <dgm:spPr/>
    </dgm:pt>
    <dgm:pt modelId="{70B20873-EE9D-744F-BDA1-B8B94B9570CD}" type="pres">
      <dgm:prSet presAssocID="{ABA1C4D9-46DC-F345-9E7C-0DE01360FAD3}" presName="node" presStyleLbl="node1" presStyleIdx="2" presStyleCnt="8" custScaleX="104021">
        <dgm:presLayoutVars>
          <dgm:bulletEnabled val="1"/>
        </dgm:presLayoutVars>
      </dgm:prSet>
      <dgm:spPr/>
      <dgm:t>
        <a:bodyPr/>
        <a:lstStyle/>
        <a:p>
          <a:endParaRPr lang="en-US"/>
        </a:p>
      </dgm:t>
    </dgm:pt>
    <dgm:pt modelId="{2EBAF868-875D-BC47-86A2-9D5D4AD582EA}" type="pres">
      <dgm:prSet presAssocID="{748CB548-C09F-2947-884C-12B4CE9AC02F}" presName="sibTrans" presStyleCnt="0"/>
      <dgm:spPr/>
    </dgm:pt>
    <dgm:pt modelId="{4ADA8E57-23E4-9F48-8FB4-5C3C3E9A74DB}" type="pres">
      <dgm:prSet presAssocID="{3025195C-E445-7B41-937B-D068F73753C6}" presName="node" presStyleLbl="node1" presStyleIdx="3" presStyleCnt="8" custScaleX="104021">
        <dgm:presLayoutVars>
          <dgm:bulletEnabled val="1"/>
        </dgm:presLayoutVars>
      </dgm:prSet>
      <dgm:spPr/>
      <dgm:t>
        <a:bodyPr/>
        <a:lstStyle/>
        <a:p>
          <a:endParaRPr lang="en-US"/>
        </a:p>
      </dgm:t>
    </dgm:pt>
    <dgm:pt modelId="{F63D7371-6F1F-F04D-9CB7-F79F24853EC7}" type="pres">
      <dgm:prSet presAssocID="{91A76C61-4C51-A64A-9EFB-EF0DD47E6839}" presName="sibTrans" presStyleCnt="0"/>
      <dgm:spPr/>
    </dgm:pt>
    <dgm:pt modelId="{DAD07781-774C-C441-9808-0D5DE23FBA5B}" type="pres">
      <dgm:prSet presAssocID="{0EA2507A-6F26-3742-905A-B497517BEFBD}" presName="node" presStyleLbl="node1" presStyleIdx="4" presStyleCnt="8" custScaleX="104021">
        <dgm:presLayoutVars>
          <dgm:bulletEnabled val="1"/>
        </dgm:presLayoutVars>
      </dgm:prSet>
      <dgm:spPr/>
      <dgm:t>
        <a:bodyPr/>
        <a:lstStyle/>
        <a:p>
          <a:endParaRPr lang="en-US"/>
        </a:p>
      </dgm:t>
    </dgm:pt>
    <dgm:pt modelId="{CF969F02-0760-8D4C-B674-964D5AADF2D7}" type="pres">
      <dgm:prSet presAssocID="{8BC9DFDD-5349-3940-B2C0-BEB1B908E345}" presName="sibTrans" presStyleCnt="0"/>
      <dgm:spPr/>
    </dgm:pt>
    <dgm:pt modelId="{98B92C2D-CFED-A34A-A214-0CDCCA541DDE}" type="pres">
      <dgm:prSet presAssocID="{117432EB-925A-9540-9553-4EE64C75BB36}" presName="node" presStyleLbl="node1" presStyleIdx="5" presStyleCnt="8" custScaleX="104021">
        <dgm:presLayoutVars>
          <dgm:bulletEnabled val="1"/>
        </dgm:presLayoutVars>
      </dgm:prSet>
      <dgm:spPr/>
      <dgm:t>
        <a:bodyPr/>
        <a:lstStyle/>
        <a:p>
          <a:endParaRPr lang="en-US"/>
        </a:p>
      </dgm:t>
    </dgm:pt>
    <dgm:pt modelId="{2ACAFAA7-4CAA-EE45-8F03-2E9BA20FD0DF}" type="pres">
      <dgm:prSet presAssocID="{4C989D56-E860-8F43-86F5-B0FD98C7953E}" presName="sibTrans" presStyleCnt="0"/>
      <dgm:spPr/>
    </dgm:pt>
    <dgm:pt modelId="{16AADFB9-2157-CF44-8FEE-FD605144B3C5}" type="pres">
      <dgm:prSet presAssocID="{DCAA3DB8-99DA-9C4F-8539-AF19C2C6A41B}" presName="node" presStyleLbl="node1" presStyleIdx="6" presStyleCnt="8" custScaleX="104021">
        <dgm:presLayoutVars>
          <dgm:bulletEnabled val="1"/>
        </dgm:presLayoutVars>
      </dgm:prSet>
      <dgm:spPr/>
      <dgm:t>
        <a:bodyPr/>
        <a:lstStyle/>
        <a:p>
          <a:endParaRPr lang="en-US"/>
        </a:p>
      </dgm:t>
    </dgm:pt>
    <dgm:pt modelId="{DE9C24E1-76AE-C04D-B059-6230F2FDA349}" type="pres">
      <dgm:prSet presAssocID="{940456D6-78A6-2140-AAC7-CB43E72BF420}" presName="sibTrans" presStyleCnt="0"/>
      <dgm:spPr/>
    </dgm:pt>
    <dgm:pt modelId="{2395D0CD-A25E-3E4B-9A86-81AF29337F65}" type="pres">
      <dgm:prSet presAssocID="{408632E3-17A0-D54D-A879-DAEAFD435759}" presName="node" presStyleLbl="node1" presStyleIdx="7" presStyleCnt="8" custScaleX="104021">
        <dgm:presLayoutVars>
          <dgm:bulletEnabled val="1"/>
        </dgm:presLayoutVars>
      </dgm:prSet>
      <dgm:spPr/>
      <dgm:t>
        <a:bodyPr/>
        <a:lstStyle/>
        <a:p>
          <a:endParaRPr lang="en-US"/>
        </a:p>
      </dgm:t>
    </dgm:pt>
  </dgm:ptLst>
  <dgm:cxnLst>
    <dgm:cxn modelId="{48726C4E-6BA4-A642-8FE9-DA8D08ACA3A1}" srcId="{7362DCA1-F36D-F044-9AF4-B9801A42D825}" destId="{ABA1C4D9-46DC-F345-9E7C-0DE01360FAD3}" srcOrd="2" destOrd="0" parTransId="{E7F5E985-2F65-024A-9A31-9E2CABAD3D65}" sibTransId="{748CB548-C09F-2947-884C-12B4CE9AC02F}"/>
    <dgm:cxn modelId="{B650DF00-9938-4C45-A3AF-D62CB0FC730E}" type="presOf" srcId="{7362DCA1-F36D-F044-9AF4-B9801A42D825}" destId="{497038BA-8FFE-6548-9414-F436E6CC3234}" srcOrd="0" destOrd="0" presId="urn:microsoft.com/office/officeart/2005/8/layout/default"/>
    <dgm:cxn modelId="{75FE54ED-61B9-7D4B-A192-CE958C6E078A}" srcId="{7362DCA1-F36D-F044-9AF4-B9801A42D825}" destId="{408632E3-17A0-D54D-A879-DAEAFD435759}" srcOrd="7" destOrd="0" parTransId="{8A28F8A3-1114-F247-A891-1226C7DACF88}" sibTransId="{BD3D2202-37FD-3544-A913-39A75C5A6E5B}"/>
    <dgm:cxn modelId="{63901A76-FDFA-DF48-BA77-CB2A734FC300}" type="presOf" srcId="{DCAA3DB8-99DA-9C4F-8539-AF19C2C6A41B}" destId="{16AADFB9-2157-CF44-8FEE-FD605144B3C5}" srcOrd="0" destOrd="0" presId="urn:microsoft.com/office/officeart/2005/8/layout/default"/>
    <dgm:cxn modelId="{CE4546D8-AD0F-954E-90B3-FC9E0FC4F941}" type="presOf" srcId="{3025195C-E445-7B41-937B-D068F73753C6}" destId="{4ADA8E57-23E4-9F48-8FB4-5C3C3E9A74DB}" srcOrd="0" destOrd="0" presId="urn:microsoft.com/office/officeart/2005/8/layout/default"/>
    <dgm:cxn modelId="{B52822EE-79E3-8440-AB3E-D0D7E656265C}" srcId="{7362DCA1-F36D-F044-9AF4-B9801A42D825}" destId="{DCAA3DB8-99DA-9C4F-8539-AF19C2C6A41B}" srcOrd="6" destOrd="0" parTransId="{B9275F33-FFFA-B445-8B42-CDCA961E8707}" sibTransId="{940456D6-78A6-2140-AAC7-CB43E72BF420}"/>
    <dgm:cxn modelId="{C88A1FBE-C0CB-9142-9387-6C2B528C3ADE}" type="presOf" srcId="{30B9E756-5DDA-B649-AD49-B4B8D8288FA6}" destId="{D8412EA6-D1DE-194D-B7DC-19A6803F1A78}" srcOrd="0" destOrd="0" presId="urn:microsoft.com/office/officeart/2005/8/layout/default"/>
    <dgm:cxn modelId="{4148A900-B565-7844-AB03-345A100F40DB}" type="presOf" srcId="{117432EB-925A-9540-9553-4EE64C75BB36}" destId="{98B92C2D-CFED-A34A-A214-0CDCCA541DDE}" srcOrd="0" destOrd="0" presId="urn:microsoft.com/office/officeart/2005/8/layout/default"/>
    <dgm:cxn modelId="{9544D077-B8C7-7D41-B596-A373F947E514}" type="presOf" srcId="{1C8221C0-3A11-4B4C-954E-0EF630B3C7CF}" destId="{FD6FE5EA-935D-ED44-8942-87E0E199F47F}" srcOrd="0" destOrd="0" presId="urn:microsoft.com/office/officeart/2005/8/layout/default"/>
    <dgm:cxn modelId="{EE6407B4-7531-4D47-BF9D-83C57A876A9C}" type="presOf" srcId="{408632E3-17A0-D54D-A879-DAEAFD435759}" destId="{2395D0CD-A25E-3E4B-9A86-81AF29337F65}" srcOrd="0" destOrd="0" presId="urn:microsoft.com/office/officeart/2005/8/layout/default"/>
    <dgm:cxn modelId="{FADEBFE4-20DE-1344-A176-66FCC9740149}" srcId="{7362DCA1-F36D-F044-9AF4-B9801A42D825}" destId="{3025195C-E445-7B41-937B-D068F73753C6}" srcOrd="3" destOrd="0" parTransId="{2444404D-DFE7-A048-ABA3-0F2A5D2E84DD}" sibTransId="{91A76C61-4C51-A64A-9EFB-EF0DD47E6839}"/>
    <dgm:cxn modelId="{37C94A4B-2F88-BF43-8551-1E5F46289A47}" srcId="{7362DCA1-F36D-F044-9AF4-B9801A42D825}" destId="{30B9E756-5DDA-B649-AD49-B4B8D8288FA6}" srcOrd="1" destOrd="0" parTransId="{9ECC77C3-76C3-C144-B1DD-CCBBB214010E}" sibTransId="{3E6B1129-E604-0348-8DE4-54BAEBDBA325}"/>
    <dgm:cxn modelId="{B6243854-97E0-9C45-AB8E-059D1D2CB5EA}" type="presOf" srcId="{ABA1C4D9-46DC-F345-9E7C-0DE01360FAD3}" destId="{70B20873-EE9D-744F-BDA1-B8B94B9570CD}" srcOrd="0" destOrd="0" presId="urn:microsoft.com/office/officeart/2005/8/layout/default"/>
    <dgm:cxn modelId="{D0410331-3666-5043-BBFF-EAB3CEAEB2CB}" srcId="{7362DCA1-F36D-F044-9AF4-B9801A42D825}" destId="{1C8221C0-3A11-4B4C-954E-0EF630B3C7CF}" srcOrd="0" destOrd="0" parTransId="{D81DC649-4F03-314D-9D3F-97186D124DC0}" sibTransId="{F9ACDDBF-4EDE-D74F-A061-B3C7006B7EF6}"/>
    <dgm:cxn modelId="{77BFB0C1-9E3D-AD46-8E58-71866BA52714}" srcId="{7362DCA1-F36D-F044-9AF4-B9801A42D825}" destId="{0EA2507A-6F26-3742-905A-B497517BEFBD}" srcOrd="4" destOrd="0" parTransId="{05FEAB10-DC26-CB41-A4E1-4AC9A782AF5C}" sibTransId="{8BC9DFDD-5349-3940-B2C0-BEB1B908E345}"/>
    <dgm:cxn modelId="{B3914539-F9BD-E440-98F6-D504ABAE6097}" srcId="{7362DCA1-F36D-F044-9AF4-B9801A42D825}" destId="{117432EB-925A-9540-9553-4EE64C75BB36}" srcOrd="5" destOrd="0" parTransId="{F12E7979-7CD8-8D40-B7CC-3B5E0ACD8ACA}" sibTransId="{4C989D56-E860-8F43-86F5-B0FD98C7953E}"/>
    <dgm:cxn modelId="{4C887F35-BA01-B741-8A6A-9509BBF7EA4E}" type="presOf" srcId="{0EA2507A-6F26-3742-905A-B497517BEFBD}" destId="{DAD07781-774C-C441-9808-0D5DE23FBA5B}" srcOrd="0" destOrd="0" presId="urn:microsoft.com/office/officeart/2005/8/layout/default"/>
    <dgm:cxn modelId="{EE2B2904-A923-334C-8163-DF297593A0E9}" type="presParOf" srcId="{497038BA-8FFE-6548-9414-F436E6CC3234}" destId="{FD6FE5EA-935D-ED44-8942-87E0E199F47F}" srcOrd="0" destOrd="0" presId="urn:microsoft.com/office/officeart/2005/8/layout/default"/>
    <dgm:cxn modelId="{12881FEA-492C-2444-8F26-D306D62D8495}" type="presParOf" srcId="{497038BA-8FFE-6548-9414-F436E6CC3234}" destId="{4B5F23AE-134B-F046-B0BF-C64718DAD4D1}" srcOrd="1" destOrd="0" presId="urn:microsoft.com/office/officeart/2005/8/layout/default"/>
    <dgm:cxn modelId="{B3EF5EDC-DD49-8A48-8B8C-F9FFB2511B0B}" type="presParOf" srcId="{497038BA-8FFE-6548-9414-F436E6CC3234}" destId="{D8412EA6-D1DE-194D-B7DC-19A6803F1A78}" srcOrd="2" destOrd="0" presId="urn:microsoft.com/office/officeart/2005/8/layout/default"/>
    <dgm:cxn modelId="{081E6376-23D6-474D-95B9-BBB680B0BA4D}" type="presParOf" srcId="{497038BA-8FFE-6548-9414-F436E6CC3234}" destId="{55969DA7-FD68-5C4C-A15A-F837F495D219}" srcOrd="3" destOrd="0" presId="urn:microsoft.com/office/officeart/2005/8/layout/default"/>
    <dgm:cxn modelId="{66E521FB-B0F7-DF46-9B2D-D3CA8F2562B1}" type="presParOf" srcId="{497038BA-8FFE-6548-9414-F436E6CC3234}" destId="{70B20873-EE9D-744F-BDA1-B8B94B9570CD}" srcOrd="4" destOrd="0" presId="urn:microsoft.com/office/officeart/2005/8/layout/default"/>
    <dgm:cxn modelId="{8E1925C7-5BC4-A64E-8E3E-BB8809E4CE6B}" type="presParOf" srcId="{497038BA-8FFE-6548-9414-F436E6CC3234}" destId="{2EBAF868-875D-BC47-86A2-9D5D4AD582EA}" srcOrd="5" destOrd="0" presId="urn:microsoft.com/office/officeart/2005/8/layout/default"/>
    <dgm:cxn modelId="{4B06395B-31C3-7E44-AFEF-2BBB96F939E1}" type="presParOf" srcId="{497038BA-8FFE-6548-9414-F436E6CC3234}" destId="{4ADA8E57-23E4-9F48-8FB4-5C3C3E9A74DB}" srcOrd="6" destOrd="0" presId="urn:microsoft.com/office/officeart/2005/8/layout/default"/>
    <dgm:cxn modelId="{1F8A8E0D-F1A5-C040-8BF7-5BF21F91E4CF}" type="presParOf" srcId="{497038BA-8FFE-6548-9414-F436E6CC3234}" destId="{F63D7371-6F1F-F04D-9CB7-F79F24853EC7}" srcOrd="7" destOrd="0" presId="urn:microsoft.com/office/officeart/2005/8/layout/default"/>
    <dgm:cxn modelId="{17D5A020-351E-664D-B0C1-D932467BA39C}" type="presParOf" srcId="{497038BA-8FFE-6548-9414-F436E6CC3234}" destId="{DAD07781-774C-C441-9808-0D5DE23FBA5B}" srcOrd="8" destOrd="0" presId="urn:microsoft.com/office/officeart/2005/8/layout/default"/>
    <dgm:cxn modelId="{8CD9AA26-7676-9942-A1F5-B3FBECDED0E9}" type="presParOf" srcId="{497038BA-8FFE-6548-9414-F436E6CC3234}" destId="{CF969F02-0760-8D4C-B674-964D5AADF2D7}" srcOrd="9" destOrd="0" presId="urn:microsoft.com/office/officeart/2005/8/layout/default"/>
    <dgm:cxn modelId="{4A486D7D-5C0F-454E-BC07-948DEDE124E4}" type="presParOf" srcId="{497038BA-8FFE-6548-9414-F436E6CC3234}" destId="{98B92C2D-CFED-A34A-A214-0CDCCA541DDE}" srcOrd="10" destOrd="0" presId="urn:microsoft.com/office/officeart/2005/8/layout/default"/>
    <dgm:cxn modelId="{BDBD8B48-9045-9D4E-AF7C-0A88B1273ADA}" type="presParOf" srcId="{497038BA-8FFE-6548-9414-F436E6CC3234}" destId="{2ACAFAA7-4CAA-EE45-8F03-2E9BA20FD0DF}" srcOrd="11" destOrd="0" presId="urn:microsoft.com/office/officeart/2005/8/layout/default"/>
    <dgm:cxn modelId="{102CCFB5-BB94-9247-96F8-8F1A37719BF7}" type="presParOf" srcId="{497038BA-8FFE-6548-9414-F436E6CC3234}" destId="{16AADFB9-2157-CF44-8FEE-FD605144B3C5}" srcOrd="12" destOrd="0" presId="urn:microsoft.com/office/officeart/2005/8/layout/default"/>
    <dgm:cxn modelId="{D09FBD54-3D63-8D44-96D4-D46BC1D212F6}" type="presParOf" srcId="{497038BA-8FFE-6548-9414-F436E6CC3234}" destId="{DE9C24E1-76AE-C04D-B059-6230F2FDA349}" srcOrd="13" destOrd="0" presId="urn:microsoft.com/office/officeart/2005/8/layout/default"/>
    <dgm:cxn modelId="{9A016940-068D-5F41-AEBB-7201604C1B99}" type="presParOf" srcId="{497038BA-8FFE-6548-9414-F436E6CC3234}" destId="{2395D0CD-A25E-3E4B-9A86-81AF29337F65}" srcOrd="14"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34F95D12-AA1B-4C93-8965-9C434EB0A6DA}" type="doc">
      <dgm:prSet loTypeId="urn:microsoft.com/office/officeart/2005/8/layout/list1" loCatId="list" qsTypeId="urn:microsoft.com/office/officeart/2005/8/quickstyle/simple1" qsCatId="simple" csTypeId="urn:microsoft.com/office/officeart/2005/8/colors/colorful5" csCatId="colorful" phldr="1"/>
      <dgm:spPr/>
      <dgm:t>
        <a:bodyPr/>
        <a:lstStyle/>
        <a:p>
          <a:endParaRPr lang="en-AU"/>
        </a:p>
      </dgm:t>
    </dgm:pt>
    <dgm:pt modelId="{4CFDB6D3-0991-4139-8966-2E673A674664}">
      <dgm:prSet phldrT="[Text]" custT="1"/>
      <dgm:spPr/>
      <dgm:t>
        <a:bodyPr/>
        <a:lstStyle/>
        <a:p>
          <a:pPr>
            <a:buClr>
              <a:srgbClr val="1C96D3"/>
            </a:buClr>
            <a:buFont typeface="Wingdings" panose="05000000000000000000" pitchFamily="2" charset="2"/>
            <a:buChar char="§"/>
          </a:pPr>
          <a:r>
            <a:rPr lang="en-US" sz="2000"/>
            <a:t>Actively supporting legislation and policies that promote social justice</a:t>
          </a:r>
          <a:endParaRPr lang="en-AU" sz="2000"/>
        </a:p>
      </dgm:t>
    </dgm:pt>
    <dgm:pt modelId="{4FA2EA28-F350-4C82-B5CF-C99349138A12}" type="parTrans" cxnId="{812225FD-20C9-4618-A62C-39A43426DA46}">
      <dgm:prSet/>
      <dgm:spPr/>
      <dgm:t>
        <a:bodyPr/>
        <a:lstStyle/>
        <a:p>
          <a:endParaRPr lang="en-AU"/>
        </a:p>
      </dgm:t>
    </dgm:pt>
    <dgm:pt modelId="{F15293DF-E57A-432B-8236-299895D0DD42}" type="sibTrans" cxnId="{812225FD-20C9-4618-A62C-39A43426DA46}">
      <dgm:prSet/>
      <dgm:spPr/>
      <dgm:t>
        <a:bodyPr/>
        <a:lstStyle/>
        <a:p>
          <a:endParaRPr lang="en-AU"/>
        </a:p>
      </dgm:t>
    </dgm:pt>
    <dgm:pt modelId="{BFAF2F29-4E6A-40D6-814A-0A70A9F00921}">
      <dgm:prSet custT="1"/>
      <dgm:spPr/>
      <dgm:t>
        <a:bodyPr/>
        <a:lstStyle/>
        <a:p>
          <a:r>
            <a:rPr lang="en-US" sz="2000"/>
            <a:t>Educating care workers and other members of the public about social justice</a:t>
          </a:r>
        </a:p>
      </dgm:t>
    </dgm:pt>
    <dgm:pt modelId="{F63E0495-3DC4-4231-B50A-B440DC132FAE}" type="parTrans" cxnId="{1456CC33-C22E-4051-B55C-864828297A87}">
      <dgm:prSet/>
      <dgm:spPr/>
      <dgm:t>
        <a:bodyPr/>
        <a:lstStyle/>
        <a:p>
          <a:endParaRPr lang="en-AU"/>
        </a:p>
      </dgm:t>
    </dgm:pt>
    <dgm:pt modelId="{F02934D6-E21E-49B1-9B73-E71AFE69F50D}" type="sibTrans" cxnId="{1456CC33-C22E-4051-B55C-864828297A87}">
      <dgm:prSet/>
      <dgm:spPr/>
      <dgm:t>
        <a:bodyPr/>
        <a:lstStyle/>
        <a:p>
          <a:endParaRPr lang="en-AU"/>
        </a:p>
      </dgm:t>
    </dgm:pt>
    <dgm:pt modelId="{FAFA6D8B-21A5-4C8C-AFFD-98019C30F30C}" type="pres">
      <dgm:prSet presAssocID="{34F95D12-AA1B-4C93-8965-9C434EB0A6DA}" presName="linear" presStyleCnt="0">
        <dgm:presLayoutVars>
          <dgm:dir/>
          <dgm:animLvl val="lvl"/>
          <dgm:resizeHandles val="exact"/>
        </dgm:presLayoutVars>
      </dgm:prSet>
      <dgm:spPr/>
      <dgm:t>
        <a:bodyPr/>
        <a:lstStyle/>
        <a:p>
          <a:endParaRPr lang="en-US"/>
        </a:p>
      </dgm:t>
    </dgm:pt>
    <dgm:pt modelId="{85F2D421-17CA-4A23-8337-DC97AF5A2D64}" type="pres">
      <dgm:prSet presAssocID="{4CFDB6D3-0991-4139-8966-2E673A674664}" presName="parentLin" presStyleCnt="0"/>
      <dgm:spPr/>
    </dgm:pt>
    <dgm:pt modelId="{27DB507E-F3E0-4A35-9608-3CE8EDA912FA}" type="pres">
      <dgm:prSet presAssocID="{4CFDB6D3-0991-4139-8966-2E673A674664}" presName="parentLeftMargin" presStyleLbl="node1" presStyleIdx="0" presStyleCnt="2"/>
      <dgm:spPr/>
      <dgm:t>
        <a:bodyPr/>
        <a:lstStyle/>
        <a:p>
          <a:endParaRPr lang="en-US"/>
        </a:p>
      </dgm:t>
    </dgm:pt>
    <dgm:pt modelId="{C01415D2-2FF5-4257-BE56-4F58132D0663}" type="pres">
      <dgm:prSet presAssocID="{4CFDB6D3-0991-4139-8966-2E673A674664}" presName="parentText" presStyleLbl="node1" presStyleIdx="0" presStyleCnt="2" custScaleX="124713">
        <dgm:presLayoutVars>
          <dgm:chMax val="0"/>
          <dgm:bulletEnabled val="1"/>
        </dgm:presLayoutVars>
      </dgm:prSet>
      <dgm:spPr/>
      <dgm:t>
        <a:bodyPr/>
        <a:lstStyle/>
        <a:p>
          <a:endParaRPr lang="en-US"/>
        </a:p>
      </dgm:t>
    </dgm:pt>
    <dgm:pt modelId="{1EC43426-6A66-4942-AA1E-3C0E41CB2868}" type="pres">
      <dgm:prSet presAssocID="{4CFDB6D3-0991-4139-8966-2E673A674664}" presName="negativeSpace" presStyleCnt="0"/>
      <dgm:spPr/>
    </dgm:pt>
    <dgm:pt modelId="{D3A58A44-B607-4691-A376-38B360F14BF9}" type="pres">
      <dgm:prSet presAssocID="{4CFDB6D3-0991-4139-8966-2E673A674664}" presName="childText" presStyleLbl="conFgAcc1" presStyleIdx="0" presStyleCnt="2">
        <dgm:presLayoutVars>
          <dgm:bulletEnabled val="1"/>
        </dgm:presLayoutVars>
      </dgm:prSet>
      <dgm:spPr/>
    </dgm:pt>
    <dgm:pt modelId="{8193AB09-D070-4F00-834B-0C7EC0D751F4}" type="pres">
      <dgm:prSet presAssocID="{F15293DF-E57A-432B-8236-299895D0DD42}" presName="spaceBetweenRectangles" presStyleCnt="0"/>
      <dgm:spPr/>
    </dgm:pt>
    <dgm:pt modelId="{643B8A21-B6FA-4D32-AF4A-345FC0C1E7BA}" type="pres">
      <dgm:prSet presAssocID="{BFAF2F29-4E6A-40D6-814A-0A70A9F00921}" presName="parentLin" presStyleCnt="0"/>
      <dgm:spPr/>
    </dgm:pt>
    <dgm:pt modelId="{A027A6F7-8F79-4884-A098-9C51AD46444E}" type="pres">
      <dgm:prSet presAssocID="{BFAF2F29-4E6A-40D6-814A-0A70A9F00921}" presName="parentLeftMargin" presStyleLbl="node1" presStyleIdx="0" presStyleCnt="2"/>
      <dgm:spPr/>
      <dgm:t>
        <a:bodyPr/>
        <a:lstStyle/>
        <a:p>
          <a:endParaRPr lang="en-US"/>
        </a:p>
      </dgm:t>
    </dgm:pt>
    <dgm:pt modelId="{10F183E7-3899-4931-B6ED-9FFA81C5F684}" type="pres">
      <dgm:prSet presAssocID="{BFAF2F29-4E6A-40D6-814A-0A70A9F00921}" presName="parentText" presStyleLbl="node1" presStyleIdx="1" presStyleCnt="2" custScaleX="124713">
        <dgm:presLayoutVars>
          <dgm:chMax val="0"/>
          <dgm:bulletEnabled val="1"/>
        </dgm:presLayoutVars>
      </dgm:prSet>
      <dgm:spPr/>
      <dgm:t>
        <a:bodyPr/>
        <a:lstStyle/>
        <a:p>
          <a:endParaRPr lang="en-US"/>
        </a:p>
      </dgm:t>
    </dgm:pt>
    <dgm:pt modelId="{6A5111D1-5FF8-4D53-9692-D3263C453C03}" type="pres">
      <dgm:prSet presAssocID="{BFAF2F29-4E6A-40D6-814A-0A70A9F00921}" presName="negativeSpace" presStyleCnt="0"/>
      <dgm:spPr/>
    </dgm:pt>
    <dgm:pt modelId="{8012EB87-F1FD-4D55-B78C-20F059AA71D9}" type="pres">
      <dgm:prSet presAssocID="{BFAF2F29-4E6A-40D6-814A-0A70A9F00921}" presName="childText" presStyleLbl="conFgAcc1" presStyleIdx="1" presStyleCnt="2">
        <dgm:presLayoutVars>
          <dgm:bulletEnabled val="1"/>
        </dgm:presLayoutVars>
      </dgm:prSet>
      <dgm:spPr/>
    </dgm:pt>
  </dgm:ptLst>
  <dgm:cxnLst>
    <dgm:cxn modelId="{BE4D9613-4E8D-44E1-98CD-1E141934B02C}" type="presOf" srcId="{BFAF2F29-4E6A-40D6-814A-0A70A9F00921}" destId="{A027A6F7-8F79-4884-A098-9C51AD46444E}" srcOrd="0" destOrd="0" presId="urn:microsoft.com/office/officeart/2005/8/layout/list1"/>
    <dgm:cxn modelId="{812225FD-20C9-4618-A62C-39A43426DA46}" srcId="{34F95D12-AA1B-4C93-8965-9C434EB0A6DA}" destId="{4CFDB6D3-0991-4139-8966-2E673A674664}" srcOrd="0" destOrd="0" parTransId="{4FA2EA28-F350-4C82-B5CF-C99349138A12}" sibTransId="{F15293DF-E57A-432B-8236-299895D0DD42}"/>
    <dgm:cxn modelId="{79042A3F-C186-4463-B218-B52B53ABF754}" type="presOf" srcId="{4CFDB6D3-0991-4139-8966-2E673A674664}" destId="{27DB507E-F3E0-4A35-9608-3CE8EDA912FA}" srcOrd="0" destOrd="0" presId="urn:microsoft.com/office/officeart/2005/8/layout/list1"/>
    <dgm:cxn modelId="{57D683D7-81B1-4DE0-AF5A-F7F6CF80C235}" type="presOf" srcId="{BFAF2F29-4E6A-40D6-814A-0A70A9F00921}" destId="{10F183E7-3899-4931-B6ED-9FFA81C5F684}" srcOrd="1" destOrd="0" presId="urn:microsoft.com/office/officeart/2005/8/layout/list1"/>
    <dgm:cxn modelId="{D0269759-D573-43AD-80EC-4AF77D5EA359}" type="presOf" srcId="{34F95D12-AA1B-4C93-8965-9C434EB0A6DA}" destId="{FAFA6D8B-21A5-4C8C-AFFD-98019C30F30C}" srcOrd="0" destOrd="0" presId="urn:microsoft.com/office/officeart/2005/8/layout/list1"/>
    <dgm:cxn modelId="{7430B7F0-B7D2-4D8B-AF33-E365EEE48005}" type="presOf" srcId="{4CFDB6D3-0991-4139-8966-2E673A674664}" destId="{C01415D2-2FF5-4257-BE56-4F58132D0663}" srcOrd="1" destOrd="0" presId="urn:microsoft.com/office/officeart/2005/8/layout/list1"/>
    <dgm:cxn modelId="{1456CC33-C22E-4051-B55C-864828297A87}" srcId="{34F95D12-AA1B-4C93-8965-9C434EB0A6DA}" destId="{BFAF2F29-4E6A-40D6-814A-0A70A9F00921}" srcOrd="1" destOrd="0" parTransId="{F63E0495-3DC4-4231-B50A-B440DC132FAE}" sibTransId="{F02934D6-E21E-49B1-9B73-E71AFE69F50D}"/>
    <dgm:cxn modelId="{709410BB-A11C-49DD-9339-4D1271D04A31}" type="presParOf" srcId="{FAFA6D8B-21A5-4C8C-AFFD-98019C30F30C}" destId="{85F2D421-17CA-4A23-8337-DC97AF5A2D64}" srcOrd="0" destOrd="0" presId="urn:microsoft.com/office/officeart/2005/8/layout/list1"/>
    <dgm:cxn modelId="{FF3FC5B9-5538-4EF4-A38E-D6EB8FB7A19A}" type="presParOf" srcId="{85F2D421-17CA-4A23-8337-DC97AF5A2D64}" destId="{27DB507E-F3E0-4A35-9608-3CE8EDA912FA}" srcOrd="0" destOrd="0" presId="urn:microsoft.com/office/officeart/2005/8/layout/list1"/>
    <dgm:cxn modelId="{7919493B-4A3B-4618-84CC-5A34B4E32BC4}" type="presParOf" srcId="{85F2D421-17CA-4A23-8337-DC97AF5A2D64}" destId="{C01415D2-2FF5-4257-BE56-4F58132D0663}" srcOrd="1" destOrd="0" presId="urn:microsoft.com/office/officeart/2005/8/layout/list1"/>
    <dgm:cxn modelId="{2B6B4842-6DC3-4FE9-9EEC-1F87D6883147}" type="presParOf" srcId="{FAFA6D8B-21A5-4C8C-AFFD-98019C30F30C}" destId="{1EC43426-6A66-4942-AA1E-3C0E41CB2868}" srcOrd="1" destOrd="0" presId="urn:microsoft.com/office/officeart/2005/8/layout/list1"/>
    <dgm:cxn modelId="{C720C005-E7F2-4905-ACBE-F67D715DCC2D}" type="presParOf" srcId="{FAFA6D8B-21A5-4C8C-AFFD-98019C30F30C}" destId="{D3A58A44-B607-4691-A376-38B360F14BF9}" srcOrd="2" destOrd="0" presId="urn:microsoft.com/office/officeart/2005/8/layout/list1"/>
    <dgm:cxn modelId="{E3BCD404-C02F-490C-B214-613F28FFCC8E}" type="presParOf" srcId="{FAFA6D8B-21A5-4C8C-AFFD-98019C30F30C}" destId="{8193AB09-D070-4F00-834B-0C7EC0D751F4}" srcOrd="3" destOrd="0" presId="urn:microsoft.com/office/officeart/2005/8/layout/list1"/>
    <dgm:cxn modelId="{CA0746CB-4082-477B-9BDD-7A682A7140A8}" type="presParOf" srcId="{FAFA6D8B-21A5-4C8C-AFFD-98019C30F30C}" destId="{643B8A21-B6FA-4D32-AF4A-345FC0C1E7BA}" srcOrd="4" destOrd="0" presId="urn:microsoft.com/office/officeart/2005/8/layout/list1"/>
    <dgm:cxn modelId="{6BF7AD1E-3E09-44FD-9254-1C686347E130}" type="presParOf" srcId="{643B8A21-B6FA-4D32-AF4A-345FC0C1E7BA}" destId="{A027A6F7-8F79-4884-A098-9C51AD46444E}" srcOrd="0" destOrd="0" presId="urn:microsoft.com/office/officeart/2005/8/layout/list1"/>
    <dgm:cxn modelId="{EDFD8EB2-4F7D-4726-B433-B8371864D689}" type="presParOf" srcId="{643B8A21-B6FA-4D32-AF4A-345FC0C1E7BA}" destId="{10F183E7-3899-4931-B6ED-9FFA81C5F684}" srcOrd="1" destOrd="0" presId="urn:microsoft.com/office/officeart/2005/8/layout/list1"/>
    <dgm:cxn modelId="{7A1C633B-3D67-4941-A659-BE7DDFC0E7C2}" type="presParOf" srcId="{FAFA6D8B-21A5-4C8C-AFFD-98019C30F30C}" destId="{6A5111D1-5FF8-4D53-9692-D3263C453C03}" srcOrd="5" destOrd="0" presId="urn:microsoft.com/office/officeart/2005/8/layout/list1"/>
    <dgm:cxn modelId="{830DB7AE-A055-4711-8CC1-6C53AE0D3FC7}" type="presParOf" srcId="{FAFA6D8B-21A5-4C8C-AFFD-98019C30F30C}" destId="{8012EB87-F1FD-4D55-B78C-20F059AA71D9}"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FAA9DADC-93CD-434E-B6C4-F7C985981031}" type="doc">
      <dgm:prSet loTypeId="urn:microsoft.com/office/officeart/2005/8/layout/default" loCatId="" qsTypeId="urn:microsoft.com/office/officeart/2005/8/quickstyle/simple1" qsCatId="simple" csTypeId="urn:microsoft.com/office/officeart/2005/8/colors/colorful5" csCatId="colorful" phldr="1"/>
      <dgm:spPr/>
      <dgm:t>
        <a:bodyPr/>
        <a:lstStyle/>
        <a:p>
          <a:endParaRPr lang="en-US"/>
        </a:p>
      </dgm:t>
    </dgm:pt>
    <dgm:pt modelId="{C10FD9F4-FD1E-9748-92DD-F77B135218D8}">
      <dgm:prSet phldrT="[Text]" custT="1"/>
      <dgm:spPr/>
      <dgm:t>
        <a:bodyPr/>
        <a:lstStyle/>
        <a:p>
          <a:pPr>
            <a:buSzPts val="1000"/>
            <a:buFont typeface="Symbol" pitchFamily="2" charset="2"/>
            <a:buChar char=""/>
          </a:pPr>
          <a:r>
            <a:rPr lang="en-PH" sz="2000" b="0"/>
            <a:t>Legal</a:t>
          </a:r>
          <a:endParaRPr lang="en-US" sz="2000" b="0"/>
        </a:p>
      </dgm:t>
    </dgm:pt>
    <dgm:pt modelId="{FF286C22-8F74-444C-8F6E-955F5E90841B}" type="parTrans" cxnId="{61A2F923-7136-0C46-AB9B-C61B719AD4FA}">
      <dgm:prSet/>
      <dgm:spPr/>
      <dgm:t>
        <a:bodyPr/>
        <a:lstStyle/>
        <a:p>
          <a:endParaRPr lang="en-US" sz="1100" b="0"/>
        </a:p>
      </dgm:t>
    </dgm:pt>
    <dgm:pt modelId="{BD449574-3A87-2144-A17A-AF759C52EB79}" type="sibTrans" cxnId="{61A2F923-7136-0C46-AB9B-C61B719AD4FA}">
      <dgm:prSet/>
      <dgm:spPr/>
      <dgm:t>
        <a:bodyPr/>
        <a:lstStyle/>
        <a:p>
          <a:endParaRPr lang="en-US" sz="1100" b="0"/>
        </a:p>
      </dgm:t>
    </dgm:pt>
    <dgm:pt modelId="{1D514BD5-773F-0147-B74F-683BA377DC9A}">
      <dgm:prSet custT="1"/>
      <dgm:spPr/>
      <dgm:t>
        <a:bodyPr/>
        <a:lstStyle/>
        <a:p>
          <a:pPr>
            <a:buSzPts val="1000"/>
            <a:buFont typeface="Symbol" pitchFamily="2" charset="2"/>
            <a:buChar char=""/>
          </a:pPr>
          <a:r>
            <a:rPr lang="en-PH" sz="2000" b="0"/>
            <a:t>Political</a:t>
          </a:r>
        </a:p>
      </dgm:t>
    </dgm:pt>
    <dgm:pt modelId="{E067E40E-B2B0-C742-B3BE-A5C94E18B94A}" type="parTrans" cxnId="{DE319111-80FF-F242-8C76-8FD2C44871EA}">
      <dgm:prSet/>
      <dgm:spPr/>
      <dgm:t>
        <a:bodyPr/>
        <a:lstStyle/>
        <a:p>
          <a:endParaRPr lang="en-US" sz="1100" b="0"/>
        </a:p>
      </dgm:t>
    </dgm:pt>
    <dgm:pt modelId="{D8DC3F2B-0B18-6847-8BDD-7C288818BDF5}" type="sibTrans" cxnId="{DE319111-80FF-F242-8C76-8FD2C44871EA}">
      <dgm:prSet/>
      <dgm:spPr/>
      <dgm:t>
        <a:bodyPr/>
        <a:lstStyle/>
        <a:p>
          <a:endParaRPr lang="en-US" sz="1100" b="0"/>
        </a:p>
      </dgm:t>
    </dgm:pt>
    <dgm:pt modelId="{A26D80D9-425F-3C41-82E5-CE7612417C12}">
      <dgm:prSet custT="1"/>
      <dgm:spPr/>
      <dgm:t>
        <a:bodyPr/>
        <a:lstStyle/>
        <a:p>
          <a:pPr>
            <a:buSzPts val="1000"/>
            <a:buFont typeface="Symbol" pitchFamily="2" charset="2"/>
            <a:buChar char=""/>
          </a:pPr>
          <a:r>
            <a:rPr lang="en-PH" sz="2000" b="0"/>
            <a:t>Structural</a:t>
          </a:r>
        </a:p>
      </dgm:t>
    </dgm:pt>
    <dgm:pt modelId="{BB9667C5-33C7-4945-B84E-FDE1459331C1}" type="parTrans" cxnId="{B055891D-7B50-F442-A1A9-92DE61AB584B}">
      <dgm:prSet/>
      <dgm:spPr/>
      <dgm:t>
        <a:bodyPr/>
        <a:lstStyle/>
        <a:p>
          <a:endParaRPr lang="en-US" sz="1100" b="0"/>
        </a:p>
      </dgm:t>
    </dgm:pt>
    <dgm:pt modelId="{3A09B1ED-BF82-9E41-87CA-A94C43C1718B}" type="sibTrans" cxnId="{B055891D-7B50-F442-A1A9-92DE61AB584B}">
      <dgm:prSet/>
      <dgm:spPr/>
      <dgm:t>
        <a:bodyPr/>
        <a:lstStyle/>
        <a:p>
          <a:endParaRPr lang="en-US" sz="1100" b="0"/>
        </a:p>
      </dgm:t>
    </dgm:pt>
    <dgm:pt modelId="{8A1D0966-D43B-994C-ACC0-5B0A6E0C5508}">
      <dgm:prSet custT="1"/>
      <dgm:spPr/>
      <dgm:t>
        <a:bodyPr/>
        <a:lstStyle/>
        <a:p>
          <a:pPr>
            <a:buSzPts val="1000"/>
            <a:buFont typeface="Symbol" pitchFamily="2" charset="2"/>
            <a:buChar char=""/>
          </a:pPr>
          <a:r>
            <a:rPr lang="en-PH" sz="2000" b="0"/>
            <a:t>Systemic</a:t>
          </a:r>
        </a:p>
      </dgm:t>
    </dgm:pt>
    <dgm:pt modelId="{2B3A3E49-499F-374B-8E93-46ABFB8337A2}" type="parTrans" cxnId="{3B89C071-27B6-504F-9FEA-F83FAED18B0C}">
      <dgm:prSet/>
      <dgm:spPr/>
      <dgm:t>
        <a:bodyPr/>
        <a:lstStyle/>
        <a:p>
          <a:endParaRPr lang="en-US" sz="1100" b="0"/>
        </a:p>
      </dgm:t>
    </dgm:pt>
    <dgm:pt modelId="{53D4CC10-0D3E-B44B-A37D-EDD5A0F4C11D}" type="sibTrans" cxnId="{3B89C071-27B6-504F-9FEA-F83FAED18B0C}">
      <dgm:prSet/>
      <dgm:spPr/>
      <dgm:t>
        <a:bodyPr/>
        <a:lstStyle/>
        <a:p>
          <a:endParaRPr lang="en-US" sz="1100" b="0"/>
        </a:p>
      </dgm:t>
    </dgm:pt>
    <dgm:pt modelId="{33A05B53-10E5-104F-8CBB-FDC3FC9B25AF}">
      <dgm:prSet custT="1"/>
      <dgm:spPr/>
      <dgm:t>
        <a:bodyPr/>
        <a:lstStyle/>
        <a:p>
          <a:pPr>
            <a:buSzPts val="1000"/>
            <a:buFont typeface="Symbol" pitchFamily="2" charset="2"/>
            <a:buChar char=""/>
          </a:pPr>
          <a:r>
            <a:rPr lang="en-PH" sz="2000" b="0"/>
            <a:t>Social</a:t>
          </a:r>
        </a:p>
      </dgm:t>
    </dgm:pt>
    <dgm:pt modelId="{AAF88AA4-5874-0B48-9139-FF5AC9DCE85D}" type="parTrans" cxnId="{F3ACEB43-C55A-2241-A919-22444AE3AAF9}">
      <dgm:prSet/>
      <dgm:spPr/>
      <dgm:t>
        <a:bodyPr/>
        <a:lstStyle/>
        <a:p>
          <a:endParaRPr lang="en-US" sz="1100" b="0"/>
        </a:p>
      </dgm:t>
    </dgm:pt>
    <dgm:pt modelId="{E58A4AD7-1C09-DB4C-9B4D-9CA9F1416D70}" type="sibTrans" cxnId="{F3ACEB43-C55A-2241-A919-22444AE3AAF9}">
      <dgm:prSet/>
      <dgm:spPr/>
      <dgm:t>
        <a:bodyPr/>
        <a:lstStyle/>
        <a:p>
          <a:endParaRPr lang="en-US" sz="1100" b="0"/>
        </a:p>
      </dgm:t>
    </dgm:pt>
    <dgm:pt modelId="{42973B91-8052-2B45-A349-93DD8B7ACC7E}" type="pres">
      <dgm:prSet presAssocID="{FAA9DADC-93CD-434E-B6C4-F7C985981031}" presName="diagram" presStyleCnt="0">
        <dgm:presLayoutVars>
          <dgm:dir/>
          <dgm:resizeHandles val="exact"/>
        </dgm:presLayoutVars>
      </dgm:prSet>
      <dgm:spPr/>
      <dgm:t>
        <a:bodyPr/>
        <a:lstStyle/>
        <a:p>
          <a:endParaRPr lang="en-US"/>
        </a:p>
      </dgm:t>
    </dgm:pt>
    <dgm:pt modelId="{9B35A888-93DD-F44B-9905-F282F23114BA}" type="pres">
      <dgm:prSet presAssocID="{C10FD9F4-FD1E-9748-92DD-F77B135218D8}" presName="node" presStyleLbl="node1" presStyleIdx="0" presStyleCnt="5">
        <dgm:presLayoutVars>
          <dgm:bulletEnabled val="1"/>
        </dgm:presLayoutVars>
      </dgm:prSet>
      <dgm:spPr>
        <a:prstGeom prst="round2DiagRect">
          <a:avLst/>
        </a:prstGeom>
      </dgm:spPr>
      <dgm:t>
        <a:bodyPr/>
        <a:lstStyle/>
        <a:p>
          <a:endParaRPr lang="en-US"/>
        </a:p>
      </dgm:t>
    </dgm:pt>
    <dgm:pt modelId="{93F405C0-BC79-DD4B-9B7E-E944468D01FA}" type="pres">
      <dgm:prSet presAssocID="{BD449574-3A87-2144-A17A-AF759C52EB79}" presName="sibTrans" presStyleCnt="0"/>
      <dgm:spPr/>
    </dgm:pt>
    <dgm:pt modelId="{E34A1964-3B41-0942-A2A0-6356795A0949}" type="pres">
      <dgm:prSet presAssocID="{1D514BD5-773F-0147-B74F-683BA377DC9A}" presName="node" presStyleLbl="node1" presStyleIdx="1" presStyleCnt="5">
        <dgm:presLayoutVars>
          <dgm:bulletEnabled val="1"/>
        </dgm:presLayoutVars>
      </dgm:prSet>
      <dgm:spPr>
        <a:prstGeom prst="round2DiagRect">
          <a:avLst/>
        </a:prstGeom>
      </dgm:spPr>
      <dgm:t>
        <a:bodyPr/>
        <a:lstStyle/>
        <a:p>
          <a:endParaRPr lang="en-US"/>
        </a:p>
      </dgm:t>
    </dgm:pt>
    <dgm:pt modelId="{7CC8BF26-C739-E34F-B0CB-1910953B894D}" type="pres">
      <dgm:prSet presAssocID="{D8DC3F2B-0B18-6847-8BDD-7C288818BDF5}" presName="sibTrans" presStyleCnt="0"/>
      <dgm:spPr/>
    </dgm:pt>
    <dgm:pt modelId="{B1F722A9-0410-7B4E-8ACF-A4217B66CB5D}" type="pres">
      <dgm:prSet presAssocID="{A26D80D9-425F-3C41-82E5-CE7612417C12}" presName="node" presStyleLbl="node1" presStyleIdx="2" presStyleCnt="5">
        <dgm:presLayoutVars>
          <dgm:bulletEnabled val="1"/>
        </dgm:presLayoutVars>
      </dgm:prSet>
      <dgm:spPr>
        <a:prstGeom prst="round2DiagRect">
          <a:avLst/>
        </a:prstGeom>
      </dgm:spPr>
      <dgm:t>
        <a:bodyPr/>
        <a:lstStyle/>
        <a:p>
          <a:endParaRPr lang="en-US"/>
        </a:p>
      </dgm:t>
    </dgm:pt>
    <dgm:pt modelId="{FD9A21CD-5D56-C545-8138-8A055762D515}" type="pres">
      <dgm:prSet presAssocID="{3A09B1ED-BF82-9E41-87CA-A94C43C1718B}" presName="sibTrans" presStyleCnt="0"/>
      <dgm:spPr/>
    </dgm:pt>
    <dgm:pt modelId="{C0080F16-F81D-5847-B873-6F7B9C5C83BD}" type="pres">
      <dgm:prSet presAssocID="{8A1D0966-D43B-994C-ACC0-5B0A6E0C5508}" presName="node" presStyleLbl="node1" presStyleIdx="3" presStyleCnt="5">
        <dgm:presLayoutVars>
          <dgm:bulletEnabled val="1"/>
        </dgm:presLayoutVars>
      </dgm:prSet>
      <dgm:spPr>
        <a:prstGeom prst="round2DiagRect">
          <a:avLst/>
        </a:prstGeom>
      </dgm:spPr>
      <dgm:t>
        <a:bodyPr/>
        <a:lstStyle/>
        <a:p>
          <a:endParaRPr lang="en-US"/>
        </a:p>
      </dgm:t>
    </dgm:pt>
    <dgm:pt modelId="{97D46813-FEB2-844D-8608-F7FCCEE94A5A}" type="pres">
      <dgm:prSet presAssocID="{53D4CC10-0D3E-B44B-A37D-EDD5A0F4C11D}" presName="sibTrans" presStyleCnt="0"/>
      <dgm:spPr/>
    </dgm:pt>
    <dgm:pt modelId="{C2379CE2-83DE-5645-9BFE-D6A0F4931615}" type="pres">
      <dgm:prSet presAssocID="{33A05B53-10E5-104F-8CBB-FDC3FC9B25AF}" presName="node" presStyleLbl="node1" presStyleIdx="4" presStyleCnt="5">
        <dgm:presLayoutVars>
          <dgm:bulletEnabled val="1"/>
        </dgm:presLayoutVars>
      </dgm:prSet>
      <dgm:spPr>
        <a:prstGeom prst="round2DiagRect">
          <a:avLst/>
        </a:prstGeom>
      </dgm:spPr>
      <dgm:t>
        <a:bodyPr/>
        <a:lstStyle/>
        <a:p>
          <a:endParaRPr lang="en-US"/>
        </a:p>
      </dgm:t>
    </dgm:pt>
  </dgm:ptLst>
  <dgm:cxnLst>
    <dgm:cxn modelId="{5C8154DC-E2FD-AD48-8DE5-67C9569875CD}" type="presOf" srcId="{33A05B53-10E5-104F-8CBB-FDC3FC9B25AF}" destId="{C2379CE2-83DE-5645-9BFE-D6A0F4931615}" srcOrd="0" destOrd="0" presId="urn:microsoft.com/office/officeart/2005/8/layout/default"/>
    <dgm:cxn modelId="{61A2F923-7136-0C46-AB9B-C61B719AD4FA}" srcId="{FAA9DADC-93CD-434E-B6C4-F7C985981031}" destId="{C10FD9F4-FD1E-9748-92DD-F77B135218D8}" srcOrd="0" destOrd="0" parTransId="{FF286C22-8F74-444C-8F6E-955F5E90841B}" sibTransId="{BD449574-3A87-2144-A17A-AF759C52EB79}"/>
    <dgm:cxn modelId="{2445E45F-630F-6347-9341-1AF21E904BED}" type="presOf" srcId="{C10FD9F4-FD1E-9748-92DD-F77B135218D8}" destId="{9B35A888-93DD-F44B-9905-F282F23114BA}" srcOrd="0" destOrd="0" presId="urn:microsoft.com/office/officeart/2005/8/layout/default"/>
    <dgm:cxn modelId="{F3ACEB43-C55A-2241-A919-22444AE3AAF9}" srcId="{FAA9DADC-93CD-434E-B6C4-F7C985981031}" destId="{33A05B53-10E5-104F-8CBB-FDC3FC9B25AF}" srcOrd="4" destOrd="0" parTransId="{AAF88AA4-5874-0B48-9139-FF5AC9DCE85D}" sibTransId="{E58A4AD7-1C09-DB4C-9B4D-9CA9F1416D70}"/>
    <dgm:cxn modelId="{B055891D-7B50-F442-A1A9-92DE61AB584B}" srcId="{FAA9DADC-93CD-434E-B6C4-F7C985981031}" destId="{A26D80D9-425F-3C41-82E5-CE7612417C12}" srcOrd="2" destOrd="0" parTransId="{BB9667C5-33C7-4945-B84E-FDE1459331C1}" sibTransId="{3A09B1ED-BF82-9E41-87CA-A94C43C1718B}"/>
    <dgm:cxn modelId="{3B89C071-27B6-504F-9FEA-F83FAED18B0C}" srcId="{FAA9DADC-93CD-434E-B6C4-F7C985981031}" destId="{8A1D0966-D43B-994C-ACC0-5B0A6E0C5508}" srcOrd="3" destOrd="0" parTransId="{2B3A3E49-499F-374B-8E93-46ABFB8337A2}" sibTransId="{53D4CC10-0D3E-B44B-A37D-EDD5A0F4C11D}"/>
    <dgm:cxn modelId="{F58F1DB0-6F38-BD4C-A38B-06D55DB36C5B}" type="presOf" srcId="{FAA9DADC-93CD-434E-B6C4-F7C985981031}" destId="{42973B91-8052-2B45-A349-93DD8B7ACC7E}" srcOrd="0" destOrd="0" presId="urn:microsoft.com/office/officeart/2005/8/layout/default"/>
    <dgm:cxn modelId="{45D7B727-3F24-7C41-A641-D8ECBEDEFC89}" type="presOf" srcId="{1D514BD5-773F-0147-B74F-683BA377DC9A}" destId="{E34A1964-3B41-0942-A2A0-6356795A0949}" srcOrd="0" destOrd="0" presId="urn:microsoft.com/office/officeart/2005/8/layout/default"/>
    <dgm:cxn modelId="{F085A822-4F2B-D549-A6A5-5039A35FD4E4}" type="presOf" srcId="{8A1D0966-D43B-994C-ACC0-5B0A6E0C5508}" destId="{C0080F16-F81D-5847-B873-6F7B9C5C83BD}" srcOrd="0" destOrd="0" presId="urn:microsoft.com/office/officeart/2005/8/layout/default"/>
    <dgm:cxn modelId="{B3F30FB2-30DB-F947-9FE3-A86CC7629D79}" type="presOf" srcId="{A26D80D9-425F-3C41-82E5-CE7612417C12}" destId="{B1F722A9-0410-7B4E-8ACF-A4217B66CB5D}" srcOrd="0" destOrd="0" presId="urn:microsoft.com/office/officeart/2005/8/layout/default"/>
    <dgm:cxn modelId="{DE319111-80FF-F242-8C76-8FD2C44871EA}" srcId="{FAA9DADC-93CD-434E-B6C4-F7C985981031}" destId="{1D514BD5-773F-0147-B74F-683BA377DC9A}" srcOrd="1" destOrd="0" parTransId="{E067E40E-B2B0-C742-B3BE-A5C94E18B94A}" sibTransId="{D8DC3F2B-0B18-6847-8BDD-7C288818BDF5}"/>
    <dgm:cxn modelId="{5218BA36-947F-9249-9E13-541CADEBCFC4}" type="presParOf" srcId="{42973B91-8052-2B45-A349-93DD8B7ACC7E}" destId="{9B35A888-93DD-F44B-9905-F282F23114BA}" srcOrd="0" destOrd="0" presId="urn:microsoft.com/office/officeart/2005/8/layout/default"/>
    <dgm:cxn modelId="{082BB935-8970-7541-A8FF-BB3376A0E36B}" type="presParOf" srcId="{42973B91-8052-2B45-A349-93DD8B7ACC7E}" destId="{93F405C0-BC79-DD4B-9B7E-E944468D01FA}" srcOrd="1" destOrd="0" presId="urn:microsoft.com/office/officeart/2005/8/layout/default"/>
    <dgm:cxn modelId="{89C60605-5D23-A242-91FB-3CDB6264A132}" type="presParOf" srcId="{42973B91-8052-2B45-A349-93DD8B7ACC7E}" destId="{E34A1964-3B41-0942-A2A0-6356795A0949}" srcOrd="2" destOrd="0" presId="urn:microsoft.com/office/officeart/2005/8/layout/default"/>
    <dgm:cxn modelId="{D989A5DE-FE99-9F47-9FB1-56AFAB2679D6}" type="presParOf" srcId="{42973B91-8052-2B45-A349-93DD8B7ACC7E}" destId="{7CC8BF26-C739-E34F-B0CB-1910953B894D}" srcOrd="3" destOrd="0" presId="urn:microsoft.com/office/officeart/2005/8/layout/default"/>
    <dgm:cxn modelId="{AAEF1587-FD75-D340-B6C1-F006C03B55AD}" type="presParOf" srcId="{42973B91-8052-2B45-A349-93DD8B7ACC7E}" destId="{B1F722A9-0410-7B4E-8ACF-A4217B66CB5D}" srcOrd="4" destOrd="0" presId="urn:microsoft.com/office/officeart/2005/8/layout/default"/>
    <dgm:cxn modelId="{3D03B954-D2A8-2840-8069-1F28133CE41D}" type="presParOf" srcId="{42973B91-8052-2B45-A349-93DD8B7ACC7E}" destId="{FD9A21CD-5D56-C545-8138-8A055762D515}" srcOrd="5" destOrd="0" presId="urn:microsoft.com/office/officeart/2005/8/layout/default"/>
    <dgm:cxn modelId="{321A6939-307B-6840-B18E-F90DFF2FB1ED}" type="presParOf" srcId="{42973B91-8052-2B45-A349-93DD8B7ACC7E}" destId="{C0080F16-F81D-5847-B873-6F7B9C5C83BD}" srcOrd="6" destOrd="0" presId="urn:microsoft.com/office/officeart/2005/8/layout/default"/>
    <dgm:cxn modelId="{A37C5357-551E-5C4B-A62E-78FA3E67DE35}" type="presParOf" srcId="{42973B91-8052-2B45-A349-93DD8B7ACC7E}" destId="{97D46813-FEB2-844D-8608-F7FCCEE94A5A}" srcOrd="7" destOrd="0" presId="urn:microsoft.com/office/officeart/2005/8/layout/default"/>
    <dgm:cxn modelId="{109EDC06-67F3-0249-B698-33C0E8FF0D49}" type="presParOf" srcId="{42973B91-8052-2B45-A349-93DD8B7ACC7E}" destId="{C2379CE2-83DE-5645-9BFE-D6A0F4931615}" srcOrd="8"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6F03FE37-EC18-4B51-ABBC-32E5A2EB5D24}"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AU"/>
        </a:p>
      </dgm:t>
    </dgm:pt>
    <dgm:pt modelId="{5FE97BC9-0284-4966-BCB3-EDE2191E372C}">
      <dgm:prSet phldrT="[Text]" custT="1"/>
      <dgm:spPr/>
      <dgm:t>
        <a:bodyPr/>
        <a:lstStyle/>
        <a:p>
          <a:pPr>
            <a:buClr>
              <a:srgbClr val="1C96D3"/>
            </a:buClr>
            <a:buFont typeface="Wingdings" panose="05000000000000000000" pitchFamily="2" charset="2"/>
            <a:buChar char="§"/>
          </a:pPr>
          <a:r>
            <a:rPr lang="en-US" sz="2000"/>
            <a:t>The considerations and standards of a practice</a:t>
          </a:r>
          <a:endParaRPr lang="en-AU" sz="2000"/>
        </a:p>
      </dgm:t>
    </dgm:pt>
    <dgm:pt modelId="{9C716161-CE59-4812-891B-4E2B94075C4A}" type="parTrans" cxnId="{8B345C97-0753-438B-A72C-3507F634A833}">
      <dgm:prSet/>
      <dgm:spPr/>
      <dgm:t>
        <a:bodyPr/>
        <a:lstStyle/>
        <a:p>
          <a:endParaRPr lang="en-AU"/>
        </a:p>
      </dgm:t>
    </dgm:pt>
    <dgm:pt modelId="{39824A3D-0B10-40DC-9F66-8A9D586D37C1}" type="sibTrans" cxnId="{8B345C97-0753-438B-A72C-3507F634A833}">
      <dgm:prSet/>
      <dgm:spPr/>
      <dgm:t>
        <a:bodyPr/>
        <a:lstStyle/>
        <a:p>
          <a:endParaRPr lang="en-AU"/>
        </a:p>
      </dgm:t>
    </dgm:pt>
    <dgm:pt modelId="{C419B0F3-4B81-4814-84DF-05E44F966B7C}">
      <dgm:prSet custT="1"/>
      <dgm:spPr/>
      <dgm:t>
        <a:bodyPr/>
        <a:lstStyle/>
        <a:p>
          <a:r>
            <a:rPr lang="en-US" sz="2000"/>
            <a:t>Followed to ensure efficiency and quality when providing a service</a:t>
          </a:r>
        </a:p>
      </dgm:t>
    </dgm:pt>
    <dgm:pt modelId="{44E1E16D-A970-48E9-9E87-3372E0D01405}" type="parTrans" cxnId="{D5608B1B-8AE9-4D0D-ACCA-886BB1D5BA79}">
      <dgm:prSet/>
      <dgm:spPr/>
      <dgm:t>
        <a:bodyPr/>
        <a:lstStyle/>
        <a:p>
          <a:endParaRPr lang="en-AU"/>
        </a:p>
      </dgm:t>
    </dgm:pt>
    <dgm:pt modelId="{BECFFFE1-06A6-4FFF-BB2A-6BC1429624C6}" type="sibTrans" cxnId="{D5608B1B-8AE9-4D0D-ACCA-886BB1D5BA79}">
      <dgm:prSet/>
      <dgm:spPr/>
      <dgm:t>
        <a:bodyPr/>
        <a:lstStyle/>
        <a:p>
          <a:endParaRPr lang="en-AU"/>
        </a:p>
      </dgm:t>
    </dgm:pt>
    <dgm:pt modelId="{E15BFB20-2E7E-4AD5-9774-A94D24CBD011}">
      <dgm:prSet custT="1"/>
      <dgm:spPr/>
      <dgm:t>
        <a:bodyPr/>
        <a:lstStyle/>
        <a:p>
          <a:r>
            <a:rPr lang="en-US" sz="2000"/>
            <a:t>Measures that allow a care worker to know how to precisely and properly support a person</a:t>
          </a:r>
        </a:p>
      </dgm:t>
    </dgm:pt>
    <dgm:pt modelId="{F7E34CF0-30C0-478F-A5AB-6D524E0E6508}" type="parTrans" cxnId="{5442A84E-0AC4-4163-8A9B-3157EB9F49E4}">
      <dgm:prSet/>
      <dgm:spPr/>
      <dgm:t>
        <a:bodyPr/>
        <a:lstStyle/>
        <a:p>
          <a:endParaRPr lang="en-AU"/>
        </a:p>
      </dgm:t>
    </dgm:pt>
    <dgm:pt modelId="{575FBA71-E8A5-41F1-8635-9A66E79B891C}" type="sibTrans" cxnId="{5442A84E-0AC4-4163-8A9B-3157EB9F49E4}">
      <dgm:prSet/>
      <dgm:spPr/>
      <dgm:t>
        <a:bodyPr/>
        <a:lstStyle/>
        <a:p>
          <a:endParaRPr lang="en-AU"/>
        </a:p>
      </dgm:t>
    </dgm:pt>
    <dgm:pt modelId="{74F0D976-6F5E-4693-ACAF-B0ECF0B2AD4A}" type="pres">
      <dgm:prSet presAssocID="{6F03FE37-EC18-4B51-ABBC-32E5A2EB5D24}" presName="Name0" presStyleCnt="0">
        <dgm:presLayoutVars>
          <dgm:chMax val="7"/>
          <dgm:chPref val="7"/>
          <dgm:dir/>
        </dgm:presLayoutVars>
      </dgm:prSet>
      <dgm:spPr/>
      <dgm:t>
        <a:bodyPr/>
        <a:lstStyle/>
        <a:p>
          <a:endParaRPr lang="en-US"/>
        </a:p>
      </dgm:t>
    </dgm:pt>
    <dgm:pt modelId="{A436B4D2-F8E2-48DF-943E-06B57AA16E96}" type="pres">
      <dgm:prSet presAssocID="{6F03FE37-EC18-4B51-ABBC-32E5A2EB5D24}" presName="Name1" presStyleCnt="0"/>
      <dgm:spPr/>
    </dgm:pt>
    <dgm:pt modelId="{3347A242-5326-487E-AF85-A8CF532FAA37}" type="pres">
      <dgm:prSet presAssocID="{6F03FE37-EC18-4B51-ABBC-32E5A2EB5D24}" presName="cycle" presStyleCnt="0"/>
      <dgm:spPr/>
    </dgm:pt>
    <dgm:pt modelId="{D6BB1214-6C6D-415F-B924-F814A2CBF199}" type="pres">
      <dgm:prSet presAssocID="{6F03FE37-EC18-4B51-ABBC-32E5A2EB5D24}" presName="srcNode" presStyleLbl="node1" presStyleIdx="0" presStyleCnt="3"/>
      <dgm:spPr/>
    </dgm:pt>
    <dgm:pt modelId="{8E0DE692-D999-4031-9383-4154BFF7C456}" type="pres">
      <dgm:prSet presAssocID="{6F03FE37-EC18-4B51-ABBC-32E5A2EB5D24}" presName="conn" presStyleLbl="parChTrans1D2" presStyleIdx="0" presStyleCnt="1"/>
      <dgm:spPr/>
      <dgm:t>
        <a:bodyPr/>
        <a:lstStyle/>
        <a:p>
          <a:endParaRPr lang="en-US"/>
        </a:p>
      </dgm:t>
    </dgm:pt>
    <dgm:pt modelId="{D27427CE-E789-4919-B2B1-C13D38B8D1C5}" type="pres">
      <dgm:prSet presAssocID="{6F03FE37-EC18-4B51-ABBC-32E5A2EB5D24}" presName="extraNode" presStyleLbl="node1" presStyleIdx="0" presStyleCnt="3"/>
      <dgm:spPr/>
    </dgm:pt>
    <dgm:pt modelId="{38E8A0A8-4162-443A-B684-3FAF5DF8AC57}" type="pres">
      <dgm:prSet presAssocID="{6F03FE37-EC18-4B51-ABBC-32E5A2EB5D24}" presName="dstNode" presStyleLbl="node1" presStyleIdx="0" presStyleCnt="3"/>
      <dgm:spPr/>
    </dgm:pt>
    <dgm:pt modelId="{2FD54B40-70D2-4193-BE13-135072365E64}" type="pres">
      <dgm:prSet presAssocID="{5FE97BC9-0284-4966-BCB3-EDE2191E372C}" presName="text_1" presStyleLbl="node1" presStyleIdx="0" presStyleCnt="3">
        <dgm:presLayoutVars>
          <dgm:bulletEnabled val="1"/>
        </dgm:presLayoutVars>
      </dgm:prSet>
      <dgm:spPr/>
      <dgm:t>
        <a:bodyPr/>
        <a:lstStyle/>
        <a:p>
          <a:endParaRPr lang="en-US"/>
        </a:p>
      </dgm:t>
    </dgm:pt>
    <dgm:pt modelId="{97CC9C3A-83FD-44DD-9B27-4BD596D1AE39}" type="pres">
      <dgm:prSet presAssocID="{5FE97BC9-0284-4966-BCB3-EDE2191E372C}" presName="accent_1" presStyleCnt="0"/>
      <dgm:spPr/>
    </dgm:pt>
    <dgm:pt modelId="{4ADAF020-F139-40F5-9BB2-8F6F0201C767}" type="pres">
      <dgm:prSet presAssocID="{5FE97BC9-0284-4966-BCB3-EDE2191E372C}" presName="accentRepeatNode" presStyleLbl="solidFgAcc1" presStyleIdx="0" presStyleCnt="3"/>
      <dgm:spPr/>
    </dgm:pt>
    <dgm:pt modelId="{14556A62-A26D-4066-8C08-1AF5D2EFD841}" type="pres">
      <dgm:prSet presAssocID="{C419B0F3-4B81-4814-84DF-05E44F966B7C}" presName="text_2" presStyleLbl="node1" presStyleIdx="1" presStyleCnt="3">
        <dgm:presLayoutVars>
          <dgm:bulletEnabled val="1"/>
        </dgm:presLayoutVars>
      </dgm:prSet>
      <dgm:spPr/>
      <dgm:t>
        <a:bodyPr/>
        <a:lstStyle/>
        <a:p>
          <a:endParaRPr lang="en-US"/>
        </a:p>
      </dgm:t>
    </dgm:pt>
    <dgm:pt modelId="{C36BD29E-989E-449A-B47E-99AC0AFDC4F1}" type="pres">
      <dgm:prSet presAssocID="{C419B0F3-4B81-4814-84DF-05E44F966B7C}" presName="accent_2" presStyleCnt="0"/>
      <dgm:spPr/>
    </dgm:pt>
    <dgm:pt modelId="{CFF65AE5-A015-41EC-A01F-8E877887BAFF}" type="pres">
      <dgm:prSet presAssocID="{C419B0F3-4B81-4814-84DF-05E44F966B7C}" presName="accentRepeatNode" presStyleLbl="solidFgAcc1" presStyleIdx="1" presStyleCnt="3"/>
      <dgm:spPr/>
    </dgm:pt>
    <dgm:pt modelId="{D823CDF4-E16D-477C-8AF5-CF47DB576271}" type="pres">
      <dgm:prSet presAssocID="{E15BFB20-2E7E-4AD5-9774-A94D24CBD011}" presName="text_3" presStyleLbl="node1" presStyleIdx="2" presStyleCnt="3">
        <dgm:presLayoutVars>
          <dgm:bulletEnabled val="1"/>
        </dgm:presLayoutVars>
      </dgm:prSet>
      <dgm:spPr/>
      <dgm:t>
        <a:bodyPr/>
        <a:lstStyle/>
        <a:p>
          <a:endParaRPr lang="en-US"/>
        </a:p>
      </dgm:t>
    </dgm:pt>
    <dgm:pt modelId="{74492502-BF30-4AA8-94A5-CF7FD1F710C5}" type="pres">
      <dgm:prSet presAssocID="{E15BFB20-2E7E-4AD5-9774-A94D24CBD011}" presName="accent_3" presStyleCnt="0"/>
      <dgm:spPr/>
    </dgm:pt>
    <dgm:pt modelId="{0338A200-6289-4A0C-8121-593E519689A9}" type="pres">
      <dgm:prSet presAssocID="{E15BFB20-2E7E-4AD5-9774-A94D24CBD011}" presName="accentRepeatNode" presStyleLbl="solidFgAcc1" presStyleIdx="2" presStyleCnt="3"/>
      <dgm:spPr/>
    </dgm:pt>
  </dgm:ptLst>
  <dgm:cxnLst>
    <dgm:cxn modelId="{19AA890C-13E4-4FCD-8572-D0906B4DA7F1}" type="presOf" srcId="{5FE97BC9-0284-4966-BCB3-EDE2191E372C}" destId="{2FD54B40-70D2-4193-BE13-135072365E64}" srcOrd="0" destOrd="0" presId="urn:microsoft.com/office/officeart/2008/layout/VerticalCurvedList"/>
    <dgm:cxn modelId="{98ED95E6-AAB9-4E99-AE2F-1692953FDF6A}" type="presOf" srcId="{6F03FE37-EC18-4B51-ABBC-32E5A2EB5D24}" destId="{74F0D976-6F5E-4693-ACAF-B0ECF0B2AD4A}" srcOrd="0" destOrd="0" presId="urn:microsoft.com/office/officeart/2008/layout/VerticalCurvedList"/>
    <dgm:cxn modelId="{8B345C97-0753-438B-A72C-3507F634A833}" srcId="{6F03FE37-EC18-4B51-ABBC-32E5A2EB5D24}" destId="{5FE97BC9-0284-4966-BCB3-EDE2191E372C}" srcOrd="0" destOrd="0" parTransId="{9C716161-CE59-4812-891B-4E2B94075C4A}" sibTransId="{39824A3D-0B10-40DC-9F66-8A9D586D37C1}"/>
    <dgm:cxn modelId="{F5B74682-AD4B-4F19-9499-CFFD16792A45}" type="presOf" srcId="{39824A3D-0B10-40DC-9F66-8A9D586D37C1}" destId="{8E0DE692-D999-4031-9383-4154BFF7C456}" srcOrd="0" destOrd="0" presId="urn:microsoft.com/office/officeart/2008/layout/VerticalCurvedList"/>
    <dgm:cxn modelId="{554E460A-F300-4C7A-A04D-341917449BBB}" type="presOf" srcId="{E15BFB20-2E7E-4AD5-9774-A94D24CBD011}" destId="{D823CDF4-E16D-477C-8AF5-CF47DB576271}" srcOrd="0" destOrd="0" presId="urn:microsoft.com/office/officeart/2008/layout/VerticalCurvedList"/>
    <dgm:cxn modelId="{D5608B1B-8AE9-4D0D-ACCA-886BB1D5BA79}" srcId="{6F03FE37-EC18-4B51-ABBC-32E5A2EB5D24}" destId="{C419B0F3-4B81-4814-84DF-05E44F966B7C}" srcOrd="1" destOrd="0" parTransId="{44E1E16D-A970-48E9-9E87-3372E0D01405}" sibTransId="{BECFFFE1-06A6-4FFF-BB2A-6BC1429624C6}"/>
    <dgm:cxn modelId="{5442A84E-0AC4-4163-8A9B-3157EB9F49E4}" srcId="{6F03FE37-EC18-4B51-ABBC-32E5A2EB5D24}" destId="{E15BFB20-2E7E-4AD5-9774-A94D24CBD011}" srcOrd="2" destOrd="0" parTransId="{F7E34CF0-30C0-478F-A5AB-6D524E0E6508}" sibTransId="{575FBA71-E8A5-41F1-8635-9A66E79B891C}"/>
    <dgm:cxn modelId="{C001550D-6055-4F85-B70E-24A96BA2F1A5}" type="presOf" srcId="{C419B0F3-4B81-4814-84DF-05E44F966B7C}" destId="{14556A62-A26D-4066-8C08-1AF5D2EFD841}" srcOrd="0" destOrd="0" presId="urn:microsoft.com/office/officeart/2008/layout/VerticalCurvedList"/>
    <dgm:cxn modelId="{5AB83012-A0E0-49BE-AE5F-1DD44DEED9B1}" type="presParOf" srcId="{74F0D976-6F5E-4693-ACAF-B0ECF0B2AD4A}" destId="{A436B4D2-F8E2-48DF-943E-06B57AA16E96}" srcOrd="0" destOrd="0" presId="urn:microsoft.com/office/officeart/2008/layout/VerticalCurvedList"/>
    <dgm:cxn modelId="{685C460F-54BC-4973-B89B-53B6EA631B87}" type="presParOf" srcId="{A436B4D2-F8E2-48DF-943E-06B57AA16E96}" destId="{3347A242-5326-487E-AF85-A8CF532FAA37}" srcOrd="0" destOrd="0" presId="urn:microsoft.com/office/officeart/2008/layout/VerticalCurvedList"/>
    <dgm:cxn modelId="{FC097A07-580E-4D0B-854A-667EA659264C}" type="presParOf" srcId="{3347A242-5326-487E-AF85-A8CF532FAA37}" destId="{D6BB1214-6C6D-415F-B924-F814A2CBF199}" srcOrd="0" destOrd="0" presId="urn:microsoft.com/office/officeart/2008/layout/VerticalCurvedList"/>
    <dgm:cxn modelId="{6B34D2D4-4A0C-4291-8632-432F7B90C76E}" type="presParOf" srcId="{3347A242-5326-487E-AF85-A8CF532FAA37}" destId="{8E0DE692-D999-4031-9383-4154BFF7C456}" srcOrd="1" destOrd="0" presId="urn:microsoft.com/office/officeart/2008/layout/VerticalCurvedList"/>
    <dgm:cxn modelId="{35368998-5731-4986-BB44-0B2C0AD74276}" type="presParOf" srcId="{3347A242-5326-487E-AF85-A8CF532FAA37}" destId="{D27427CE-E789-4919-B2B1-C13D38B8D1C5}" srcOrd="2" destOrd="0" presId="urn:microsoft.com/office/officeart/2008/layout/VerticalCurvedList"/>
    <dgm:cxn modelId="{106764EF-07CF-4BF7-8B0C-6D42154A6017}" type="presParOf" srcId="{3347A242-5326-487E-AF85-A8CF532FAA37}" destId="{38E8A0A8-4162-443A-B684-3FAF5DF8AC57}" srcOrd="3" destOrd="0" presId="urn:microsoft.com/office/officeart/2008/layout/VerticalCurvedList"/>
    <dgm:cxn modelId="{418891D9-B055-4126-9987-51502779CE40}" type="presParOf" srcId="{A436B4D2-F8E2-48DF-943E-06B57AA16E96}" destId="{2FD54B40-70D2-4193-BE13-135072365E64}" srcOrd="1" destOrd="0" presId="urn:microsoft.com/office/officeart/2008/layout/VerticalCurvedList"/>
    <dgm:cxn modelId="{0FDC45E3-F1DB-4C87-BF28-934B2E800460}" type="presParOf" srcId="{A436B4D2-F8E2-48DF-943E-06B57AA16E96}" destId="{97CC9C3A-83FD-44DD-9B27-4BD596D1AE39}" srcOrd="2" destOrd="0" presId="urn:microsoft.com/office/officeart/2008/layout/VerticalCurvedList"/>
    <dgm:cxn modelId="{DCA0906B-7E7E-477F-9D55-B2FDA4716061}" type="presParOf" srcId="{97CC9C3A-83FD-44DD-9B27-4BD596D1AE39}" destId="{4ADAF020-F139-40F5-9BB2-8F6F0201C767}" srcOrd="0" destOrd="0" presId="urn:microsoft.com/office/officeart/2008/layout/VerticalCurvedList"/>
    <dgm:cxn modelId="{A6FFFC62-4742-43F0-A397-B28A00D06C8E}" type="presParOf" srcId="{A436B4D2-F8E2-48DF-943E-06B57AA16E96}" destId="{14556A62-A26D-4066-8C08-1AF5D2EFD841}" srcOrd="3" destOrd="0" presId="urn:microsoft.com/office/officeart/2008/layout/VerticalCurvedList"/>
    <dgm:cxn modelId="{F60F4E81-04C4-4BCB-B72F-31F957F469CA}" type="presParOf" srcId="{A436B4D2-F8E2-48DF-943E-06B57AA16E96}" destId="{C36BD29E-989E-449A-B47E-99AC0AFDC4F1}" srcOrd="4" destOrd="0" presId="urn:microsoft.com/office/officeart/2008/layout/VerticalCurvedList"/>
    <dgm:cxn modelId="{7833D45D-075C-4223-B944-2770D3498EE8}" type="presParOf" srcId="{C36BD29E-989E-449A-B47E-99AC0AFDC4F1}" destId="{CFF65AE5-A015-41EC-A01F-8E877887BAFF}" srcOrd="0" destOrd="0" presId="urn:microsoft.com/office/officeart/2008/layout/VerticalCurvedList"/>
    <dgm:cxn modelId="{089E2414-0726-4540-A01B-DBA45859CC26}" type="presParOf" srcId="{A436B4D2-F8E2-48DF-943E-06B57AA16E96}" destId="{D823CDF4-E16D-477C-8AF5-CF47DB576271}" srcOrd="5" destOrd="0" presId="urn:microsoft.com/office/officeart/2008/layout/VerticalCurvedList"/>
    <dgm:cxn modelId="{DE83D109-CC10-4DEF-90CD-D6490972C82E}" type="presParOf" srcId="{A436B4D2-F8E2-48DF-943E-06B57AA16E96}" destId="{74492502-BF30-4AA8-94A5-CF7FD1F710C5}" srcOrd="6" destOrd="0" presId="urn:microsoft.com/office/officeart/2008/layout/VerticalCurvedList"/>
    <dgm:cxn modelId="{E0774FF5-6370-446B-AF03-993736916D19}" type="presParOf" srcId="{74492502-BF30-4AA8-94A5-CF7FD1F710C5}" destId="{0338A200-6289-4A0C-8121-593E519689A9}"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4A98E4D0-8D44-44C8-AF86-33A5F6CA67CB}"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AU"/>
        </a:p>
      </dgm:t>
    </dgm:pt>
    <dgm:pt modelId="{CE643AF3-4285-4D0B-A5CB-9D504C8219E6}">
      <dgm:prSet phldrT="[Text]" custT="1"/>
      <dgm:spPr/>
      <dgm:t>
        <a:bodyPr/>
        <a:lstStyle/>
        <a:p>
          <a:pPr>
            <a:buClr>
              <a:srgbClr val="1C96D3"/>
            </a:buClr>
            <a:buFont typeface="Wingdings" panose="05000000000000000000" pitchFamily="2" charset="2"/>
            <a:buChar char="§"/>
          </a:pPr>
          <a:r>
            <a:rPr lang="en-US" sz="2000"/>
            <a:t>Accepting a social model over a medical model of disability</a:t>
          </a:r>
          <a:endParaRPr lang="en-AU" sz="2000"/>
        </a:p>
      </dgm:t>
    </dgm:pt>
    <dgm:pt modelId="{D267039F-7BC7-4F4A-9B4F-133384E21F24}" type="parTrans" cxnId="{22A57A2A-436F-4747-B066-D5B6B0354F2B}">
      <dgm:prSet/>
      <dgm:spPr/>
      <dgm:t>
        <a:bodyPr/>
        <a:lstStyle/>
        <a:p>
          <a:endParaRPr lang="en-AU"/>
        </a:p>
      </dgm:t>
    </dgm:pt>
    <dgm:pt modelId="{FD1DEC43-313B-4055-B4F0-B381626D35DB}" type="sibTrans" cxnId="{22A57A2A-436F-4747-B066-D5B6B0354F2B}">
      <dgm:prSet/>
      <dgm:spPr/>
      <dgm:t>
        <a:bodyPr/>
        <a:lstStyle/>
        <a:p>
          <a:endParaRPr lang="en-AU"/>
        </a:p>
      </dgm:t>
    </dgm:pt>
    <dgm:pt modelId="{CBDACE2E-B793-4C82-887E-3D1DC0D8C9A7}">
      <dgm:prSet custT="1"/>
      <dgm:spPr>
        <a:solidFill>
          <a:srgbClr val="54CCCD"/>
        </a:solidFill>
      </dgm:spPr>
      <dgm:t>
        <a:bodyPr/>
        <a:lstStyle/>
        <a:p>
          <a:r>
            <a:rPr lang="en-US" sz="2000"/>
            <a:t>Shifting from institutional care to person-centred, self-directed assistance</a:t>
          </a:r>
        </a:p>
      </dgm:t>
    </dgm:pt>
    <dgm:pt modelId="{34345640-30CE-4D6B-B240-A7CCDD3F874C}" type="parTrans" cxnId="{CB953E5A-D4A3-4002-B46A-518117FC61E8}">
      <dgm:prSet/>
      <dgm:spPr/>
      <dgm:t>
        <a:bodyPr/>
        <a:lstStyle/>
        <a:p>
          <a:endParaRPr lang="en-AU"/>
        </a:p>
      </dgm:t>
    </dgm:pt>
    <dgm:pt modelId="{AAB4040D-B521-47D3-812A-05AE25DB18F7}" type="sibTrans" cxnId="{CB953E5A-D4A3-4002-B46A-518117FC61E8}">
      <dgm:prSet/>
      <dgm:spPr/>
      <dgm:t>
        <a:bodyPr/>
        <a:lstStyle/>
        <a:p>
          <a:endParaRPr lang="en-AU"/>
        </a:p>
      </dgm:t>
    </dgm:pt>
    <dgm:pt modelId="{2A7EB62A-508B-4B82-A2FC-9540B1A41655}" type="pres">
      <dgm:prSet presAssocID="{4A98E4D0-8D44-44C8-AF86-33A5F6CA67CB}" presName="linear" presStyleCnt="0">
        <dgm:presLayoutVars>
          <dgm:animLvl val="lvl"/>
          <dgm:resizeHandles val="exact"/>
        </dgm:presLayoutVars>
      </dgm:prSet>
      <dgm:spPr/>
      <dgm:t>
        <a:bodyPr/>
        <a:lstStyle/>
        <a:p>
          <a:endParaRPr lang="en-US"/>
        </a:p>
      </dgm:t>
    </dgm:pt>
    <dgm:pt modelId="{7E1362C9-6189-4B6D-8E7E-98B137AF007B}" type="pres">
      <dgm:prSet presAssocID="{CE643AF3-4285-4D0B-A5CB-9D504C8219E6}" presName="parentText" presStyleLbl="node1" presStyleIdx="0" presStyleCnt="2">
        <dgm:presLayoutVars>
          <dgm:chMax val="0"/>
          <dgm:bulletEnabled val="1"/>
        </dgm:presLayoutVars>
      </dgm:prSet>
      <dgm:spPr/>
      <dgm:t>
        <a:bodyPr/>
        <a:lstStyle/>
        <a:p>
          <a:endParaRPr lang="en-US"/>
        </a:p>
      </dgm:t>
    </dgm:pt>
    <dgm:pt modelId="{7C034DA3-6164-4A08-A193-E69982DF0028}" type="pres">
      <dgm:prSet presAssocID="{FD1DEC43-313B-4055-B4F0-B381626D35DB}" presName="spacer" presStyleCnt="0"/>
      <dgm:spPr/>
    </dgm:pt>
    <dgm:pt modelId="{DCBCE116-3764-4A19-B334-8BB2AF3E3B1A}" type="pres">
      <dgm:prSet presAssocID="{CBDACE2E-B793-4C82-887E-3D1DC0D8C9A7}" presName="parentText" presStyleLbl="node1" presStyleIdx="1" presStyleCnt="2">
        <dgm:presLayoutVars>
          <dgm:chMax val="0"/>
          <dgm:bulletEnabled val="1"/>
        </dgm:presLayoutVars>
      </dgm:prSet>
      <dgm:spPr/>
      <dgm:t>
        <a:bodyPr/>
        <a:lstStyle/>
        <a:p>
          <a:endParaRPr lang="en-US"/>
        </a:p>
      </dgm:t>
    </dgm:pt>
  </dgm:ptLst>
  <dgm:cxnLst>
    <dgm:cxn modelId="{7DB222CB-693F-4C99-BDA8-7CEAE4E4F440}" type="presOf" srcId="{CE643AF3-4285-4D0B-A5CB-9D504C8219E6}" destId="{7E1362C9-6189-4B6D-8E7E-98B137AF007B}" srcOrd="0" destOrd="0" presId="urn:microsoft.com/office/officeart/2005/8/layout/vList2"/>
    <dgm:cxn modelId="{03F63E6A-9F95-40D1-9235-20CEC447E5B0}" type="presOf" srcId="{4A98E4D0-8D44-44C8-AF86-33A5F6CA67CB}" destId="{2A7EB62A-508B-4B82-A2FC-9540B1A41655}" srcOrd="0" destOrd="0" presId="urn:microsoft.com/office/officeart/2005/8/layout/vList2"/>
    <dgm:cxn modelId="{40E2C000-F6D9-43EA-BE00-9A98EA4C5160}" type="presOf" srcId="{CBDACE2E-B793-4C82-887E-3D1DC0D8C9A7}" destId="{DCBCE116-3764-4A19-B334-8BB2AF3E3B1A}" srcOrd="0" destOrd="0" presId="urn:microsoft.com/office/officeart/2005/8/layout/vList2"/>
    <dgm:cxn modelId="{22A57A2A-436F-4747-B066-D5B6B0354F2B}" srcId="{4A98E4D0-8D44-44C8-AF86-33A5F6CA67CB}" destId="{CE643AF3-4285-4D0B-A5CB-9D504C8219E6}" srcOrd="0" destOrd="0" parTransId="{D267039F-7BC7-4F4A-9B4F-133384E21F24}" sibTransId="{FD1DEC43-313B-4055-B4F0-B381626D35DB}"/>
    <dgm:cxn modelId="{CB953E5A-D4A3-4002-B46A-518117FC61E8}" srcId="{4A98E4D0-8D44-44C8-AF86-33A5F6CA67CB}" destId="{CBDACE2E-B793-4C82-887E-3D1DC0D8C9A7}" srcOrd="1" destOrd="0" parTransId="{34345640-30CE-4D6B-B240-A7CCDD3F874C}" sibTransId="{AAB4040D-B521-47D3-812A-05AE25DB18F7}"/>
    <dgm:cxn modelId="{7A5C6EFB-6FA2-4674-B196-6BC93987579D}" type="presParOf" srcId="{2A7EB62A-508B-4B82-A2FC-9540B1A41655}" destId="{7E1362C9-6189-4B6D-8E7E-98B137AF007B}" srcOrd="0" destOrd="0" presId="urn:microsoft.com/office/officeart/2005/8/layout/vList2"/>
    <dgm:cxn modelId="{E52DDADD-C1FA-4539-8B51-E4E8A3F3FCF1}" type="presParOf" srcId="{2A7EB62A-508B-4B82-A2FC-9540B1A41655}" destId="{7C034DA3-6164-4A08-A193-E69982DF0028}" srcOrd="1" destOrd="0" presId="urn:microsoft.com/office/officeart/2005/8/layout/vList2"/>
    <dgm:cxn modelId="{1E173AE5-9E43-4609-9628-69E4F183AB6E}" type="presParOf" srcId="{2A7EB62A-508B-4B82-A2FC-9540B1A41655}" destId="{DCBCE116-3764-4A19-B334-8BB2AF3E3B1A}"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4A98E4D0-8D44-44C8-AF86-33A5F6CA67CB}"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AU"/>
        </a:p>
      </dgm:t>
    </dgm:pt>
    <dgm:pt modelId="{CE643AF3-4285-4D0B-A5CB-9D504C8219E6}">
      <dgm:prSet phldrT="[Text]" custT="1"/>
      <dgm:spPr>
        <a:solidFill>
          <a:srgbClr val="48BB4F"/>
        </a:solidFill>
      </dgm:spPr>
      <dgm:t>
        <a:bodyPr/>
        <a:lstStyle/>
        <a:p>
          <a:pPr>
            <a:buClr>
              <a:srgbClr val="1C96D3"/>
            </a:buClr>
            <a:buFont typeface="Wingdings" panose="05000000000000000000" pitchFamily="2" charset="2"/>
            <a:buChar char="§"/>
          </a:pPr>
          <a:r>
            <a:rPr lang="en-US" sz="2000" b="0"/>
            <a:t>Using proper communication to assist people in receiving support</a:t>
          </a:r>
          <a:endParaRPr lang="en-AU" sz="2000" b="0"/>
        </a:p>
      </dgm:t>
    </dgm:pt>
    <dgm:pt modelId="{D267039F-7BC7-4F4A-9B4F-133384E21F24}" type="parTrans" cxnId="{22A57A2A-436F-4747-B066-D5B6B0354F2B}">
      <dgm:prSet/>
      <dgm:spPr/>
      <dgm:t>
        <a:bodyPr/>
        <a:lstStyle/>
        <a:p>
          <a:endParaRPr lang="en-AU"/>
        </a:p>
      </dgm:t>
    </dgm:pt>
    <dgm:pt modelId="{FD1DEC43-313B-4055-B4F0-B381626D35DB}" type="sibTrans" cxnId="{22A57A2A-436F-4747-B066-D5B6B0354F2B}">
      <dgm:prSet/>
      <dgm:spPr/>
      <dgm:t>
        <a:bodyPr/>
        <a:lstStyle/>
        <a:p>
          <a:endParaRPr lang="en-AU"/>
        </a:p>
      </dgm:t>
    </dgm:pt>
    <dgm:pt modelId="{F033C14D-BFAF-41D0-97E5-DA537EDD7054}">
      <dgm:prSet custT="1"/>
      <dgm:spPr/>
      <dgm:t>
        <a:bodyPr/>
        <a:lstStyle/>
        <a:p>
          <a:pPr>
            <a:buClr>
              <a:srgbClr val="1C96D3"/>
            </a:buClr>
            <a:buFont typeface="Wingdings" panose="05000000000000000000" pitchFamily="2" charset="2"/>
            <a:buChar char="§"/>
          </a:pPr>
          <a:r>
            <a:rPr lang="en-US" sz="2000" b="0"/>
            <a:t>Using positive, proactive approaches to eliminate the need to use restrictive practices</a:t>
          </a:r>
        </a:p>
      </dgm:t>
    </dgm:pt>
    <dgm:pt modelId="{FCD47C8C-B9DC-44BC-88E0-5A989CDEBCA7}" type="parTrans" cxnId="{F86054BE-1B91-4795-8EEE-3285FF19AF13}">
      <dgm:prSet/>
      <dgm:spPr/>
      <dgm:t>
        <a:bodyPr/>
        <a:lstStyle/>
        <a:p>
          <a:endParaRPr lang="en-AU"/>
        </a:p>
      </dgm:t>
    </dgm:pt>
    <dgm:pt modelId="{F0F443F0-9088-4590-B684-B357DDB6A239}" type="sibTrans" cxnId="{F86054BE-1B91-4795-8EEE-3285FF19AF13}">
      <dgm:prSet/>
      <dgm:spPr/>
      <dgm:t>
        <a:bodyPr/>
        <a:lstStyle/>
        <a:p>
          <a:endParaRPr lang="en-AU"/>
        </a:p>
      </dgm:t>
    </dgm:pt>
    <dgm:pt modelId="{F37B7AA3-18C3-439E-9309-472108291D95}">
      <dgm:prSet custT="1"/>
      <dgm:spPr>
        <a:solidFill>
          <a:srgbClr val="4DC58D"/>
        </a:solidFill>
      </dgm:spPr>
      <dgm:t>
        <a:bodyPr/>
        <a:lstStyle/>
        <a:p>
          <a:r>
            <a:rPr lang="en-US" sz="2000" b="0"/>
            <a:t>Focusing on the wellbeing of people receiving support instead of the 'greater good'</a:t>
          </a:r>
          <a:endParaRPr lang="en-AU" sz="2000" b="0"/>
        </a:p>
      </dgm:t>
    </dgm:pt>
    <dgm:pt modelId="{C0E6A37C-CB1D-4937-808A-8B561C4A7D93}" type="parTrans" cxnId="{0EDC1736-C77D-4726-AA4F-B13773C0657D}">
      <dgm:prSet/>
      <dgm:spPr/>
      <dgm:t>
        <a:bodyPr/>
        <a:lstStyle/>
        <a:p>
          <a:endParaRPr lang="en-AU"/>
        </a:p>
      </dgm:t>
    </dgm:pt>
    <dgm:pt modelId="{01B18F63-FEF1-4501-AD21-6EF5D1EFFA89}" type="sibTrans" cxnId="{0EDC1736-C77D-4726-AA4F-B13773C0657D}">
      <dgm:prSet/>
      <dgm:spPr/>
      <dgm:t>
        <a:bodyPr/>
        <a:lstStyle/>
        <a:p>
          <a:endParaRPr lang="en-AU"/>
        </a:p>
      </dgm:t>
    </dgm:pt>
    <dgm:pt modelId="{2A7EB62A-508B-4B82-A2FC-9540B1A41655}" type="pres">
      <dgm:prSet presAssocID="{4A98E4D0-8D44-44C8-AF86-33A5F6CA67CB}" presName="linear" presStyleCnt="0">
        <dgm:presLayoutVars>
          <dgm:animLvl val="lvl"/>
          <dgm:resizeHandles val="exact"/>
        </dgm:presLayoutVars>
      </dgm:prSet>
      <dgm:spPr/>
      <dgm:t>
        <a:bodyPr/>
        <a:lstStyle/>
        <a:p>
          <a:endParaRPr lang="en-US"/>
        </a:p>
      </dgm:t>
    </dgm:pt>
    <dgm:pt modelId="{9EFB4AA2-9929-4E03-A193-07B500E62FF7}" type="pres">
      <dgm:prSet presAssocID="{F37B7AA3-18C3-439E-9309-472108291D95}" presName="parentText" presStyleLbl="node1" presStyleIdx="0" presStyleCnt="3">
        <dgm:presLayoutVars>
          <dgm:chMax val="0"/>
          <dgm:bulletEnabled val="1"/>
        </dgm:presLayoutVars>
      </dgm:prSet>
      <dgm:spPr/>
      <dgm:t>
        <a:bodyPr/>
        <a:lstStyle/>
        <a:p>
          <a:endParaRPr lang="en-US"/>
        </a:p>
      </dgm:t>
    </dgm:pt>
    <dgm:pt modelId="{37B57DFE-D48D-4442-A7E2-9B931847A042}" type="pres">
      <dgm:prSet presAssocID="{01B18F63-FEF1-4501-AD21-6EF5D1EFFA89}" presName="spacer" presStyleCnt="0"/>
      <dgm:spPr/>
    </dgm:pt>
    <dgm:pt modelId="{7E1362C9-6189-4B6D-8E7E-98B137AF007B}" type="pres">
      <dgm:prSet presAssocID="{CE643AF3-4285-4D0B-A5CB-9D504C8219E6}" presName="parentText" presStyleLbl="node1" presStyleIdx="1" presStyleCnt="3">
        <dgm:presLayoutVars>
          <dgm:chMax val="0"/>
          <dgm:bulletEnabled val="1"/>
        </dgm:presLayoutVars>
      </dgm:prSet>
      <dgm:spPr/>
      <dgm:t>
        <a:bodyPr/>
        <a:lstStyle/>
        <a:p>
          <a:endParaRPr lang="en-US"/>
        </a:p>
      </dgm:t>
    </dgm:pt>
    <dgm:pt modelId="{7C034DA3-6164-4A08-A193-E69982DF0028}" type="pres">
      <dgm:prSet presAssocID="{FD1DEC43-313B-4055-B4F0-B381626D35DB}" presName="spacer" presStyleCnt="0"/>
      <dgm:spPr/>
    </dgm:pt>
    <dgm:pt modelId="{D6B35C88-A06D-422A-AE85-95EC861C78F5}" type="pres">
      <dgm:prSet presAssocID="{F033C14D-BFAF-41D0-97E5-DA537EDD7054}" presName="parentText" presStyleLbl="node1" presStyleIdx="2" presStyleCnt="3">
        <dgm:presLayoutVars>
          <dgm:chMax val="0"/>
          <dgm:bulletEnabled val="1"/>
        </dgm:presLayoutVars>
      </dgm:prSet>
      <dgm:spPr/>
      <dgm:t>
        <a:bodyPr/>
        <a:lstStyle/>
        <a:p>
          <a:endParaRPr lang="en-US"/>
        </a:p>
      </dgm:t>
    </dgm:pt>
  </dgm:ptLst>
  <dgm:cxnLst>
    <dgm:cxn modelId="{03F63E6A-9F95-40D1-9235-20CEC447E5B0}" type="presOf" srcId="{4A98E4D0-8D44-44C8-AF86-33A5F6CA67CB}" destId="{2A7EB62A-508B-4B82-A2FC-9540B1A41655}" srcOrd="0" destOrd="0" presId="urn:microsoft.com/office/officeart/2005/8/layout/vList2"/>
    <dgm:cxn modelId="{22A57A2A-436F-4747-B066-D5B6B0354F2B}" srcId="{4A98E4D0-8D44-44C8-AF86-33A5F6CA67CB}" destId="{CE643AF3-4285-4D0B-A5CB-9D504C8219E6}" srcOrd="1" destOrd="0" parTransId="{D267039F-7BC7-4F4A-9B4F-133384E21F24}" sibTransId="{FD1DEC43-313B-4055-B4F0-B381626D35DB}"/>
    <dgm:cxn modelId="{7AAB248D-5D66-4F82-9493-B20E3D9FA8A8}" type="presOf" srcId="{F033C14D-BFAF-41D0-97E5-DA537EDD7054}" destId="{D6B35C88-A06D-422A-AE85-95EC861C78F5}" srcOrd="0" destOrd="0" presId="urn:microsoft.com/office/officeart/2005/8/layout/vList2"/>
    <dgm:cxn modelId="{0EDC1736-C77D-4726-AA4F-B13773C0657D}" srcId="{4A98E4D0-8D44-44C8-AF86-33A5F6CA67CB}" destId="{F37B7AA3-18C3-439E-9309-472108291D95}" srcOrd="0" destOrd="0" parTransId="{C0E6A37C-CB1D-4937-808A-8B561C4A7D93}" sibTransId="{01B18F63-FEF1-4501-AD21-6EF5D1EFFA89}"/>
    <dgm:cxn modelId="{7DB222CB-693F-4C99-BDA8-7CEAE4E4F440}" type="presOf" srcId="{CE643AF3-4285-4D0B-A5CB-9D504C8219E6}" destId="{7E1362C9-6189-4B6D-8E7E-98B137AF007B}" srcOrd="0" destOrd="0" presId="urn:microsoft.com/office/officeart/2005/8/layout/vList2"/>
    <dgm:cxn modelId="{F86054BE-1B91-4795-8EEE-3285FF19AF13}" srcId="{4A98E4D0-8D44-44C8-AF86-33A5F6CA67CB}" destId="{F033C14D-BFAF-41D0-97E5-DA537EDD7054}" srcOrd="2" destOrd="0" parTransId="{FCD47C8C-B9DC-44BC-88E0-5A989CDEBCA7}" sibTransId="{F0F443F0-9088-4590-B684-B357DDB6A239}"/>
    <dgm:cxn modelId="{FE60F955-7567-4DC1-A7F3-0AFA0ADB967A}" type="presOf" srcId="{F37B7AA3-18C3-439E-9309-472108291D95}" destId="{9EFB4AA2-9929-4E03-A193-07B500E62FF7}" srcOrd="0" destOrd="0" presId="urn:microsoft.com/office/officeart/2005/8/layout/vList2"/>
    <dgm:cxn modelId="{9F0175AC-4BA9-4D04-93CB-3BDA5CABC907}" type="presParOf" srcId="{2A7EB62A-508B-4B82-A2FC-9540B1A41655}" destId="{9EFB4AA2-9929-4E03-A193-07B500E62FF7}" srcOrd="0" destOrd="0" presId="urn:microsoft.com/office/officeart/2005/8/layout/vList2"/>
    <dgm:cxn modelId="{0E08C630-8273-491B-864B-BE371C8579D7}" type="presParOf" srcId="{2A7EB62A-508B-4B82-A2FC-9540B1A41655}" destId="{37B57DFE-D48D-4442-A7E2-9B931847A042}" srcOrd="1" destOrd="0" presId="urn:microsoft.com/office/officeart/2005/8/layout/vList2"/>
    <dgm:cxn modelId="{7A5C6EFB-6FA2-4674-B196-6BC93987579D}" type="presParOf" srcId="{2A7EB62A-508B-4B82-A2FC-9540B1A41655}" destId="{7E1362C9-6189-4B6D-8E7E-98B137AF007B}" srcOrd="2" destOrd="0" presId="urn:microsoft.com/office/officeart/2005/8/layout/vList2"/>
    <dgm:cxn modelId="{E52DDADD-C1FA-4539-8B51-E4E8A3F3FCF1}" type="presParOf" srcId="{2A7EB62A-508B-4B82-A2FC-9540B1A41655}" destId="{7C034DA3-6164-4A08-A193-E69982DF0028}" srcOrd="3" destOrd="0" presId="urn:microsoft.com/office/officeart/2005/8/layout/vList2"/>
    <dgm:cxn modelId="{2DFD0F97-58DF-4C55-BFA5-013A2A526BC5}" type="presParOf" srcId="{2A7EB62A-508B-4B82-A2FC-9540B1A41655}" destId="{D6B35C88-A06D-422A-AE85-95EC861C78F5}"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0A6A415C-2A06-4375-A36B-111B0229F05A}" type="doc">
      <dgm:prSet loTypeId="urn:microsoft.com/office/officeart/2005/8/layout/hList1" loCatId="list" qsTypeId="urn:microsoft.com/office/officeart/2005/8/quickstyle/simple1" qsCatId="simple" csTypeId="urn:microsoft.com/office/officeart/2005/8/colors/colorful5" csCatId="colorful" phldr="1"/>
      <dgm:spPr/>
      <dgm:t>
        <a:bodyPr/>
        <a:lstStyle/>
        <a:p>
          <a:endParaRPr lang="en-AU"/>
        </a:p>
      </dgm:t>
    </dgm:pt>
    <dgm:pt modelId="{A7C33FC8-7927-49EA-99CE-F66A5C840F79}">
      <dgm:prSet phldrT="[Text]" custT="1"/>
      <dgm:spPr/>
      <dgm:t>
        <a:bodyPr/>
        <a:lstStyle/>
        <a:p>
          <a:r>
            <a:rPr lang="en-AU" sz="2000" b="1"/>
            <a:t>Enablement</a:t>
          </a:r>
        </a:p>
      </dgm:t>
    </dgm:pt>
    <dgm:pt modelId="{B4C3985D-C2B4-43FA-9DC5-6E2D4C688EA0}" type="parTrans" cxnId="{46261B4A-0AF9-4AD1-8715-A824D31390A4}">
      <dgm:prSet/>
      <dgm:spPr/>
      <dgm:t>
        <a:bodyPr/>
        <a:lstStyle/>
        <a:p>
          <a:endParaRPr lang="en-AU"/>
        </a:p>
      </dgm:t>
    </dgm:pt>
    <dgm:pt modelId="{BFF8749B-CDF9-4837-A248-DA6F7BA0D01A}" type="sibTrans" cxnId="{46261B4A-0AF9-4AD1-8715-A824D31390A4}">
      <dgm:prSet/>
      <dgm:spPr/>
      <dgm:t>
        <a:bodyPr/>
        <a:lstStyle/>
        <a:p>
          <a:endParaRPr lang="en-AU"/>
        </a:p>
      </dgm:t>
    </dgm:pt>
    <dgm:pt modelId="{98EF162C-5C9D-4445-AE7B-D50A6CCBC1B9}">
      <dgm:prSet phldrT="[Text]" custT="1"/>
      <dgm:spPr/>
      <dgm:t>
        <a:bodyPr/>
        <a:lstStyle/>
        <a:p>
          <a:r>
            <a:rPr lang="en-AU" sz="2000">
              <a:solidFill>
                <a:schemeClr val="tx1">
                  <a:lumMod val="75000"/>
                  <a:lumOff val="25000"/>
                </a:schemeClr>
              </a:solidFill>
            </a:rPr>
            <a:t>A method of intervention that recognises and supports a person's capacity to have control over their health and life.</a:t>
          </a:r>
        </a:p>
      </dgm:t>
    </dgm:pt>
    <dgm:pt modelId="{D14598B4-6505-4D23-A6D0-6AFF37CA5E6E}" type="parTrans" cxnId="{D60F6909-5F80-4622-8629-6CEB5B323523}">
      <dgm:prSet/>
      <dgm:spPr/>
      <dgm:t>
        <a:bodyPr/>
        <a:lstStyle/>
        <a:p>
          <a:endParaRPr lang="en-AU"/>
        </a:p>
      </dgm:t>
    </dgm:pt>
    <dgm:pt modelId="{B50B0BB0-5D39-41A1-BD50-13F0EB01A827}" type="sibTrans" cxnId="{D60F6909-5F80-4622-8629-6CEB5B323523}">
      <dgm:prSet/>
      <dgm:spPr/>
      <dgm:t>
        <a:bodyPr/>
        <a:lstStyle/>
        <a:p>
          <a:endParaRPr lang="en-AU"/>
        </a:p>
      </dgm:t>
    </dgm:pt>
    <dgm:pt modelId="{ACC5C35F-0279-4370-A916-53D2BFA967E7}">
      <dgm:prSet phldrT="[Text]" custT="1"/>
      <dgm:spPr/>
      <dgm:t>
        <a:bodyPr/>
        <a:lstStyle/>
        <a:p>
          <a:r>
            <a:rPr lang="en-AU" sz="2000" b="1"/>
            <a:t>Reablement</a:t>
          </a:r>
        </a:p>
      </dgm:t>
    </dgm:pt>
    <dgm:pt modelId="{23FAD91A-4049-496D-B5C5-C58AE5CC4B83}" type="parTrans" cxnId="{9A0951CA-F16D-455A-958E-8CA486B3CB12}">
      <dgm:prSet/>
      <dgm:spPr/>
      <dgm:t>
        <a:bodyPr/>
        <a:lstStyle/>
        <a:p>
          <a:endParaRPr lang="en-AU"/>
        </a:p>
      </dgm:t>
    </dgm:pt>
    <dgm:pt modelId="{1848790E-B4BB-41BC-9F18-F1294CABE601}" type="sibTrans" cxnId="{9A0951CA-F16D-455A-958E-8CA486B3CB12}">
      <dgm:prSet/>
      <dgm:spPr/>
      <dgm:t>
        <a:bodyPr/>
        <a:lstStyle/>
        <a:p>
          <a:endParaRPr lang="en-AU"/>
        </a:p>
      </dgm:t>
    </dgm:pt>
    <dgm:pt modelId="{BCCCB7A5-358E-4F03-9812-5DD950466BF6}">
      <dgm:prSet phldrT="[Text]" custT="1"/>
      <dgm:spPr/>
      <dgm:t>
        <a:bodyPr/>
        <a:lstStyle/>
        <a:p>
          <a:r>
            <a:rPr lang="en-AU" sz="2000">
              <a:solidFill>
                <a:schemeClr val="tx1">
                  <a:lumMod val="75000"/>
                  <a:lumOff val="25000"/>
                </a:schemeClr>
              </a:solidFill>
            </a:rPr>
            <a:t>A goal-focused method of intervention with the aim of regaining skills, confidence and independence after a period of illness or an impairment.</a:t>
          </a:r>
        </a:p>
      </dgm:t>
    </dgm:pt>
    <dgm:pt modelId="{75A31F72-DA10-4882-B862-6CEC20A29E33}" type="parTrans" cxnId="{F331CF03-E04E-4A84-BF47-152C4BFE7173}">
      <dgm:prSet/>
      <dgm:spPr/>
      <dgm:t>
        <a:bodyPr/>
        <a:lstStyle/>
        <a:p>
          <a:endParaRPr lang="en-AU"/>
        </a:p>
      </dgm:t>
    </dgm:pt>
    <dgm:pt modelId="{A361C834-5A77-4059-87B2-23C24AEEE5DA}" type="sibTrans" cxnId="{F331CF03-E04E-4A84-BF47-152C4BFE7173}">
      <dgm:prSet/>
      <dgm:spPr/>
      <dgm:t>
        <a:bodyPr/>
        <a:lstStyle/>
        <a:p>
          <a:endParaRPr lang="en-AU"/>
        </a:p>
      </dgm:t>
    </dgm:pt>
    <dgm:pt modelId="{CD321DC1-3CD8-47C9-A005-2EBE2AC9D690}" type="pres">
      <dgm:prSet presAssocID="{0A6A415C-2A06-4375-A36B-111B0229F05A}" presName="Name0" presStyleCnt="0">
        <dgm:presLayoutVars>
          <dgm:dir/>
          <dgm:animLvl val="lvl"/>
          <dgm:resizeHandles val="exact"/>
        </dgm:presLayoutVars>
      </dgm:prSet>
      <dgm:spPr/>
      <dgm:t>
        <a:bodyPr/>
        <a:lstStyle/>
        <a:p>
          <a:endParaRPr lang="en-US"/>
        </a:p>
      </dgm:t>
    </dgm:pt>
    <dgm:pt modelId="{FE698E56-CD54-4012-9DBB-581A14AEBB1B}" type="pres">
      <dgm:prSet presAssocID="{A7C33FC8-7927-49EA-99CE-F66A5C840F79}" presName="composite" presStyleCnt="0"/>
      <dgm:spPr/>
    </dgm:pt>
    <dgm:pt modelId="{9A51647D-81C1-4383-8D8F-6E2EAB5BA49A}" type="pres">
      <dgm:prSet presAssocID="{A7C33FC8-7927-49EA-99CE-F66A5C840F79}" presName="parTx" presStyleLbl="alignNode1" presStyleIdx="0" presStyleCnt="2">
        <dgm:presLayoutVars>
          <dgm:chMax val="0"/>
          <dgm:chPref val="0"/>
          <dgm:bulletEnabled val="1"/>
        </dgm:presLayoutVars>
      </dgm:prSet>
      <dgm:spPr/>
      <dgm:t>
        <a:bodyPr/>
        <a:lstStyle/>
        <a:p>
          <a:endParaRPr lang="en-US"/>
        </a:p>
      </dgm:t>
    </dgm:pt>
    <dgm:pt modelId="{6F60295E-9945-4EF2-B8C4-C7DE91DE31FC}" type="pres">
      <dgm:prSet presAssocID="{A7C33FC8-7927-49EA-99CE-F66A5C840F79}" presName="desTx" presStyleLbl="alignAccFollowNode1" presStyleIdx="0" presStyleCnt="2">
        <dgm:presLayoutVars>
          <dgm:bulletEnabled val="1"/>
        </dgm:presLayoutVars>
      </dgm:prSet>
      <dgm:spPr/>
      <dgm:t>
        <a:bodyPr/>
        <a:lstStyle/>
        <a:p>
          <a:endParaRPr lang="en-US"/>
        </a:p>
      </dgm:t>
    </dgm:pt>
    <dgm:pt modelId="{1599CB91-C8D9-475C-8C72-EDB065617335}" type="pres">
      <dgm:prSet presAssocID="{BFF8749B-CDF9-4837-A248-DA6F7BA0D01A}" presName="space" presStyleCnt="0"/>
      <dgm:spPr/>
    </dgm:pt>
    <dgm:pt modelId="{1EEEAC00-A38A-4738-AED6-33F90B9065C1}" type="pres">
      <dgm:prSet presAssocID="{ACC5C35F-0279-4370-A916-53D2BFA967E7}" presName="composite" presStyleCnt="0"/>
      <dgm:spPr/>
    </dgm:pt>
    <dgm:pt modelId="{AE28A1B2-79F1-4BF8-B82A-32562E4A09B6}" type="pres">
      <dgm:prSet presAssocID="{ACC5C35F-0279-4370-A916-53D2BFA967E7}" presName="parTx" presStyleLbl="alignNode1" presStyleIdx="1" presStyleCnt="2">
        <dgm:presLayoutVars>
          <dgm:chMax val="0"/>
          <dgm:chPref val="0"/>
          <dgm:bulletEnabled val="1"/>
        </dgm:presLayoutVars>
      </dgm:prSet>
      <dgm:spPr/>
      <dgm:t>
        <a:bodyPr/>
        <a:lstStyle/>
        <a:p>
          <a:endParaRPr lang="en-US"/>
        </a:p>
      </dgm:t>
    </dgm:pt>
    <dgm:pt modelId="{1C8584A7-BBDC-4084-A141-2A8A4F9F3431}" type="pres">
      <dgm:prSet presAssocID="{ACC5C35F-0279-4370-A916-53D2BFA967E7}" presName="desTx" presStyleLbl="alignAccFollowNode1" presStyleIdx="1" presStyleCnt="2">
        <dgm:presLayoutVars>
          <dgm:bulletEnabled val="1"/>
        </dgm:presLayoutVars>
      </dgm:prSet>
      <dgm:spPr/>
      <dgm:t>
        <a:bodyPr/>
        <a:lstStyle/>
        <a:p>
          <a:endParaRPr lang="en-US"/>
        </a:p>
      </dgm:t>
    </dgm:pt>
  </dgm:ptLst>
  <dgm:cxnLst>
    <dgm:cxn modelId="{A705BBBB-DE32-48F9-A1B1-8BD9DA171C1F}" type="presOf" srcId="{BCCCB7A5-358E-4F03-9812-5DD950466BF6}" destId="{1C8584A7-BBDC-4084-A141-2A8A4F9F3431}" srcOrd="0" destOrd="0" presId="urn:microsoft.com/office/officeart/2005/8/layout/hList1"/>
    <dgm:cxn modelId="{1EFC2FEA-8DAC-4CA8-835C-A91E4977BF73}" type="presOf" srcId="{0A6A415C-2A06-4375-A36B-111B0229F05A}" destId="{CD321DC1-3CD8-47C9-A005-2EBE2AC9D690}" srcOrd="0" destOrd="0" presId="urn:microsoft.com/office/officeart/2005/8/layout/hList1"/>
    <dgm:cxn modelId="{9A0951CA-F16D-455A-958E-8CA486B3CB12}" srcId="{0A6A415C-2A06-4375-A36B-111B0229F05A}" destId="{ACC5C35F-0279-4370-A916-53D2BFA967E7}" srcOrd="1" destOrd="0" parTransId="{23FAD91A-4049-496D-B5C5-C58AE5CC4B83}" sibTransId="{1848790E-B4BB-41BC-9F18-F1294CABE601}"/>
    <dgm:cxn modelId="{6990E0D1-BAB8-46AD-AA0B-94D56FFB50EC}" type="presOf" srcId="{ACC5C35F-0279-4370-A916-53D2BFA967E7}" destId="{AE28A1B2-79F1-4BF8-B82A-32562E4A09B6}" srcOrd="0" destOrd="0" presId="urn:microsoft.com/office/officeart/2005/8/layout/hList1"/>
    <dgm:cxn modelId="{04980AF3-6E87-462C-B792-D83963B233A2}" type="presOf" srcId="{A7C33FC8-7927-49EA-99CE-F66A5C840F79}" destId="{9A51647D-81C1-4383-8D8F-6E2EAB5BA49A}" srcOrd="0" destOrd="0" presId="urn:microsoft.com/office/officeart/2005/8/layout/hList1"/>
    <dgm:cxn modelId="{F331CF03-E04E-4A84-BF47-152C4BFE7173}" srcId="{ACC5C35F-0279-4370-A916-53D2BFA967E7}" destId="{BCCCB7A5-358E-4F03-9812-5DD950466BF6}" srcOrd="0" destOrd="0" parTransId="{75A31F72-DA10-4882-B862-6CEC20A29E33}" sibTransId="{A361C834-5A77-4059-87B2-23C24AEEE5DA}"/>
    <dgm:cxn modelId="{EE8A3D89-B976-4854-B52B-FB7754384A2B}" type="presOf" srcId="{98EF162C-5C9D-4445-AE7B-D50A6CCBC1B9}" destId="{6F60295E-9945-4EF2-B8C4-C7DE91DE31FC}" srcOrd="0" destOrd="0" presId="urn:microsoft.com/office/officeart/2005/8/layout/hList1"/>
    <dgm:cxn modelId="{D60F6909-5F80-4622-8629-6CEB5B323523}" srcId="{A7C33FC8-7927-49EA-99CE-F66A5C840F79}" destId="{98EF162C-5C9D-4445-AE7B-D50A6CCBC1B9}" srcOrd="0" destOrd="0" parTransId="{D14598B4-6505-4D23-A6D0-6AFF37CA5E6E}" sibTransId="{B50B0BB0-5D39-41A1-BD50-13F0EB01A827}"/>
    <dgm:cxn modelId="{46261B4A-0AF9-4AD1-8715-A824D31390A4}" srcId="{0A6A415C-2A06-4375-A36B-111B0229F05A}" destId="{A7C33FC8-7927-49EA-99CE-F66A5C840F79}" srcOrd="0" destOrd="0" parTransId="{B4C3985D-C2B4-43FA-9DC5-6E2D4C688EA0}" sibTransId="{BFF8749B-CDF9-4837-A248-DA6F7BA0D01A}"/>
    <dgm:cxn modelId="{BBC3A88B-7813-4F95-970F-53579B541B36}" type="presParOf" srcId="{CD321DC1-3CD8-47C9-A005-2EBE2AC9D690}" destId="{FE698E56-CD54-4012-9DBB-581A14AEBB1B}" srcOrd="0" destOrd="0" presId="urn:microsoft.com/office/officeart/2005/8/layout/hList1"/>
    <dgm:cxn modelId="{80ADFB59-68A4-42A2-96CB-07B3481BBBC0}" type="presParOf" srcId="{FE698E56-CD54-4012-9DBB-581A14AEBB1B}" destId="{9A51647D-81C1-4383-8D8F-6E2EAB5BA49A}" srcOrd="0" destOrd="0" presId="urn:microsoft.com/office/officeart/2005/8/layout/hList1"/>
    <dgm:cxn modelId="{D3D3EB43-0E38-472E-83F1-AEFFA81241AD}" type="presParOf" srcId="{FE698E56-CD54-4012-9DBB-581A14AEBB1B}" destId="{6F60295E-9945-4EF2-B8C4-C7DE91DE31FC}" srcOrd="1" destOrd="0" presId="urn:microsoft.com/office/officeart/2005/8/layout/hList1"/>
    <dgm:cxn modelId="{23F9D448-170A-4491-BA7B-9AA2EA31CD2A}" type="presParOf" srcId="{CD321DC1-3CD8-47C9-A005-2EBE2AC9D690}" destId="{1599CB91-C8D9-475C-8C72-EDB065617335}" srcOrd="1" destOrd="0" presId="urn:microsoft.com/office/officeart/2005/8/layout/hList1"/>
    <dgm:cxn modelId="{ED841888-D4CF-48A9-8D99-181F7E10ED11}" type="presParOf" srcId="{CD321DC1-3CD8-47C9-A005-2EBE2AC9D690}" destId="{1EEEAC00-A38A-4738-AED6-33F90B9065C1}" srcOrd="2" destOrd="0" presId="urn:microsoft.com/office/officeart/2005/8/layout/hList1"/>
    <dgm:cxn modelId="{444AEF58-6D98-47C3-ADDD-4E7DE7BD3E95}" type="presParOf" srcId="{1EEEAC00-A38A-4738-AED6-33F90B9065C1}" destId="{AE28A1B2-79F1-4BF8-B82A-32562E4A09B6}" srcOrd="0" destOrd="0" presId="urn:microsoft.com/office/officeart/2005/8/layout/hList1"/>
    <dgm:cxn modelId="{DAA15EAA-646A-4EB6-8DA4-C927AA5566DF}" type="presParOf" srcId="{1EEEAC00-A38A-4738-AED6-33F90B9065C1}" destId="{1C8584A7-BBDC-4084-A141-2A8A4F9F3431}"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24BCCF2-FFB3-49D8-836B-6B7E67656CAD}"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AU"/>
        </a:p>
      </dgm:t>
    </dgm:pt>
    <dgm:pt modelId="{FA079E9E-5541-4E5C-B24A-E05029144894}">
      <dgm:prSet phldrT="[Text]" custT="1"/>
      <dgm:spPr/>
      <dgm:t>
        <a:bodyPr/>
        <a:lstStyle/>
        <a:p>
          <a:pPr>
            <a:buClr>
              <a:srgbClr val="1C96D3"/>
            </a:buClr>
            <a:buFont typeface="Wingdings" panose="05000000000000000000" pitchFamily="2" charset="2"/>
            <a:buChar char="§"/>
          </a:pPr>
          <a:r>
            <a:rPr lang="en-US" sz="2000"/>
            <a:t>Showing your dedication to a decision or task</a:t>
          </a:r>
          <a:endParaRPr lang="en-AU" sz="2000"/>
        </a:p>
      </dgm:t>
    </dgm:pt>
    <dgm:pt modelId="{5F080454-C83A-4C38-8947-80CDADC82194}" type="parTrans" cxnId="{0C99CD1F-A806-461E-A522-87BE2D9B72E2}">
      <dgm:prSet/>
      <dgm:spPr/>
      <dgm:t>
        <a:bodyPr/>
        <a:lstStyle/>
        <a:p>
          <a:endParaRPr lang="en-AU"/>
        </a:p>
      </dgm:t>
    </dgm:pt>
    <dgm:pt modelId="{EC6654F4-C49F-4821-A170-81096034F2D9}" type="sibTrans" cxnId="{0C99CD1F-A806-461E-A522-87BE2D9B72E2}">
      <dgm:prSet/>
      <dgm:spPr/>
      <dgm:t>
        <a:bodyPr/>
        <a:lstStyle/>
        <a:p>
          <a:endParaRPr lang="en-AU"/>
        </a:p>
      </dgm:t>
    </dgm:pt>
    <dgm:pt modelId="{BAA397BE-6B3B-4D9A-9679-C7071ECB0EFA}">
      <dgm:prSet custT="1"/>
      <dgm:spPr/>
      <dgm:t>
        <a:bodyPr/>
        <a:lstStyle/>
        <a:p>
          <a:r>
            <a:rPr lang="en-US" sz="2000"/>
            <a:t>The proof of your determination to carry out a duty</a:t>
          </a:r>
        </a:p>
      </dgm:t>
    </dgm:pt>
    <dgm:pt modelId="{481E20DB-DA99-402E-9E7B-646784FFBA16}" type="parTrans" cxnId="{EC9AF96E-B9BD-4541-A47B-E68919E606F2}">
      <dgm:prSet/>
      <dgm:spPr/>
      <dgm:t>
        <a:bodyPr/>
        <a:lstStyle/>
        <a:p>
          <a:endParaRPr lang="en-AU"/>
        </a:p>
      </dgm:t>
    </dgm:pt>
    <dgm:pt modelId="{EACB48F0-AFE0-4ABE-819D-B8A9EB2E6306}" type="sibTrans" cxnId="{EC9AF96E-B9BD-4541-A47B-E68919E606F2}">
      <dgm:prSet/>
      <dgm:spPr/>
      <dgm:t>
        <a:bodyPr/>
        <a:lstStyle/>
        <a:p>
          <a:endParaRPr lang="en-AU"/>
        </a:p>
      </dgm:t>
    </dgm:pt>
    <dgm:pt modelId="{1312936F-E550-453D-AC2D-C6DED644EB33}" type="pres">
      <dgm:prSet presAssocID="{324BCCF2-FFB3-49D8-836B-6B7E67656CAD}" presName="Name0" presStyleCnt="0">
        <dgm:presLayoutVars>
          <dgm:chMax val="7"/>
          <dgm:chPref val="7"/>
          <dgm:dir/>
        </dgm:presLayoutVars>
      </dgm:prSet>
      <dgm:spPr/>
      <dgm:t>
        <a:bodyPr/>
        <a:lstStyle/>
        <a:p>
          <a:endParaRPr lang="en-US"/>
        </a:p>
      </dgm:t>
    </dgm:pt>
    <dgm:pt modelId="{7CD55AEE-2F24-4A76-A49F-50A95CDEFF2E}" type="pres">
      <dgm:prSet presAssocID="{324BCCF2-FFB3-49D8-836B-6B7E67656CAD}" presName="Name1" presStyleCnt="0"/>
      <dgm:spPr/>
    </dgm:pt>
    <dgm:pt modelId="{48FD870E-5705-451C-81C4-7CD588869298}" type="pres">
      <dgm:prSet presAssocID="{324BCCF2-FFB3-49D8-836B-6B7E67656CAD}" presName="cycle" presStyleCnt="0"/>
      <dgm:spPr/>
    </dgm:pt>
    <dgm:pt modelId="{A63AC20D-4A4E-4AF4-A181-455249584E8A}" type="pres">
      <dgm:prSet presAssocID="{324BCCF2-FFB3-49D8-836B-6B7E67656CAD}" presName="srcNode" presStyleLbl="node1" presStyleIdx="0" presStyleCnt="2"/>
      <dgm:spPr/>
    </dgm:pt>
    <dgm:pt modelId="{D7051870-07D1-4691-AF05-39482F666086}" type="pres">
      <dgm:prSet presAssocID="{324BCCF2-FFB3-49D8-836B-6B7E67656CAD}" presName="conn" presStyleLbl="parChTrans1D2" presStyleIdx="0" presStyleCnt="1"/>
      <dgm:spPr/>
      <dgm:t>
        <a:bodyPr/>
        <a:lstStyle/>
        <a:p>
          <a:endParaRPr lang="en-US"/>
        </a:p>
      </dgm:t>
    </dgm:pt>
    <dgm:pt modelId="{04EEC1E8-FDF4-4962-858A-E45B6129C5CA}" type="pres">
      <dgm:prSet presAssocID="{324BCCF2-FFB3-49D8-836B-6B7E67656CAD}" presName="extraNode" presStyleLbl="node1" presStyleIdx="0" presStyleCnt="2"/>
      <dgm:spPr/>
    </dgm:pt>
    <dgm:pt modelId="{10E7932E-726E-40A7-A8C7-D1B708263EA2}" type="pres">
      <dgm:prSet presAssocID="{324BCCF2-FFB3-49D8-836B-6B7E67656CAD}" presName="dstNode" presStyleLbl="node1" presStyleIdx="0" presStyleCnt="2"/>
      <dgm:spPr/>
    </dgm:pt>
    <dgm:pt modelId="{E7CA857F-8DC0-4604-8D03-73FAFDA15EF0}" type="pres">
      <dgm:prSet presAssocID="{FA079E9E-5541-4E5C-B24A-E05029144894}" presName="text_1" presStyleLbl="node1" presStyleIdx="0" presStyleCnt="2">
        <dgm:presLayoutVars>
          <dgm:bulletEnabled val="1"/>
        </dgm:presLayoutVars>
      </dgm:prSet>
      <dgm:spPr/>
      <dgm:t>
        <a:bodyPr/>
        <a:lstStyle/>
        <a:p>
          <a:endParaRPr lang="en-US"/>
        </a:p>
      </dgm:t>
    </dgm:pt>
    <dgm:pt modelId="{8C730184-52D6-474B-AA33-82313B1CB610}" type="pres">
      <dgm:prSet presAssocID="{FA079E9E-5541-4E5C-B24A-E05029144894}" presName="accent_1" presStyleCnt="0"/>
      <dgm:spPr/>
    </dgm:pt>
    <dgm:pt modelId="{D141E20C-EFD6-49D6-A61A-4931F40A459F}" type="pres">
      <dgm:prSet presAssocID="{FA079E9E-5541-4E5C-B24A-E05029144894}" presName="accentRepeatNode" presStyleLbl="solidFgAcc1" presStyleIdx="0" presStyleCnt="2"/>
      <dgm:spPr/>
    </dgm:pt>
    <dgm:pt modelId="{96BE140F-43DF-47A3-AC5B-321E358045EC}" type="pres">
      <dgm:prSet presAssocID="{BAA397BE-6B3B-4D9A-9679-C7071ECB0EFA}" presName="text_2" presStyleLbl="node1" presStyleIdx="1" presStyleCnt="2">
        <dgm:presLayoutVars>
          <dgm:bulletEnabled val="1"/>
        </dgm:presLayoutVars>
      </dgm:prSet>
      <dgm:spPr/>
      <dgm:t>
        <a:bodyPr/>
        <a:lstStyle/>
        <a:p>
          <a:endParaRPr lang="en-US"/>
        </a:p>
      </dgm:t>
    </dgm:pt>
    <dgm:pt modelId="{0E6B636E-3DF8-4282-A84E-172856272885}" type="pres">
      <dgm:prSet presAssocID="{BAA397BE-6B3B-4D9A-9679-C7071ECB0EFA}" presName="accent_2" presStyleCnt="0"/>
      <dgm:spPr/>
    </dgm:pt>
    <dgm:pt modelId="{2E3E7921-8055-4F9D-8B4E-DD88A03F2537}" type="pres">
      <dgm:prSet presAssocID="{BAA397BE-6B3B-4D9A-9679-C7071ECB0EFA}" presName="accentRepeatNode" presStyleLbl="solidFgAcc1" presStyleIdx="1" presStyleCnt="2"/>
      <dgm:spPr/>
    </dgm:pt>
  </dgm:ptLst>
  <dgm:cxnLst>
    <dgm:cxn modelId="{63A9A3D4-E0FF-4A36-A231-67EFBAF364C6}" type="presOf" srcId="{BAA397BE-6B3B-4D9A-9679-C7071ECB0EFA}" destId="{96BE140F-43DF-47A3-AC5B-321E358045EC}" srcOrd="0" destOrd="0" presId="urn:microsoft.com/office/officeart/2008/layout/VerticalCurvedList"/>
    <dgm:cxn modelId="{135A761A-171C-4CE5-9868-A1077A65D243}" type="presOf" srcId="{EC6654F4-C49F-4821-A170-81096034F2D9}" destId="{D7051870-07D1-4691-AF05-39482F666086}" srcOrd="0" destOrd="0" presId="urn:microsoft.com/office/officeart/2008/layout/VerticalCurvedList"/>
    <dgm:cxn modelId="{F5DBF73E-9105-49D9-BEBB-BCC04467E70F}" type="presOf" srcId="{FA079E9E-5541-4E5C-B24A-E05029144894}" destId="{E7CA857F-8DC0-4604-8D03-73FAFDA15EF0}" srcOrd="0" destOrd="0" presId="urn:microsoft.com/office/officeart/2008/layout/VerticalCurvedList"/>
    <dgm:cxn modelId="{FB299CA8-0FD6-435F-AEF6-5270C6F547AE}" type="presOf" srcId="{324BCCF2-FFB3-49D8-836B-6B7E67656CAD}" destId="{1312936F-E550-453D-AC2D-C6DED644EB33}" srcOrd="0" destOrd="0" presId="urn:microsoft.com/office/officeart/2008/layout/VerticalCurvedList"/>
    <dgm:cxn modelId="{EC9AF96E-B9BD-4541-A47B-E68919E606F2}" srcId="{324BCCF2-FFB3-49D8-836B-6B7E67656CAD}" destId="{BAA397BE-6B3B-4D9A-9679-C7071ECB0EFA}" srcOrd="1" destOrd="0" parTransId="{481E20DB-DA99-402E-9E7B-646784FFBA16}" sibTransId="{EACB48F0-AFE0-4ABE-819D-B8A9EB2E6306}"/>
    <dgm:cxn modelId="{0C99CD1F-A806-461E-A522-87BE2D9B72E2}" srcId="{324BCCF2-FFB3-49D8-836B-6B7E67656CAD}" destId="{FA079E9E-5541-4E5C-B24A-E05029144894}" srcOrd="0" destOrd="0" parTransId="{5F080454-C83A-4C38-8947-80CDADC82194}" sibTransId="{EC6654F4-C49F-4821-A170-81096034F2D9}"/>
    <dgm:cxn modelId="{F498693D-7360-49CD-81A4-5C3A64F47D3A}" type="presParOf" srcId="{1312936F-E550-453D-AC2D-C6DED644EB33}" destId="{7CD55AEE-2F24-4A76-A49F-50A95CDEFF2E}" srcOrd="0" destOrd="0" presId="urn:microsoft.com/office/officeart/2008/layout/VerticalCurvedList"/>
    <dgm:cxn modelId="{BA0AE720-FFD6-4977-B369-B7C7FACDBFE4}" type="presParOf" srcId="{7CD55AEE-2F24-4A76-A49F-50A95CDEFF2E}" destId="{48FD870E-5705-451C-81C4-7CD588869298}" srcOrd="0" destOrd="0" presId="urn:microsoft.com/office/officeart/2008/layout/VerticalCurvedList"/>
    <dgm:cxn modelId="{73FFA1DD-FD41-4024-B395-748501A83E0B}" type="presParOf" srcId="{48FD870E-5705-451C-81C4-7CD588869298}" destId="{A63AC20D-4A4E-4AF4-A181-455249584E8A}" srcOrd="0" destOrd="0" presId="urn:microsoft.com/office/officeart/2008/layout/VerticalCurvedList"/>
    <dgm:cxn modelId="{C021994D-DEDA-407B-A6CD-AD41AD79566E}" type="presParOf" srcId="{48FD870E-5705-451C-81C4-7CD588869298}" destId="{D7051870-07D1-4691-AF05-39482F666086}" srcOrd="1" destOrd="0" presId="urn:microsoft.com/office/officeart/2008/layout/VerticalCurvedList"/>
    <dgm:cxn modelId="{4F44366F-36C6-4159-BA43-841C50C8A3AF}" type="presParOf" srcId="{48FD870E-5705-451C-81C4-7CD588869298}" destId="{04EEC1E8-FDF4-4962-858A-E45B6129C5CA}" srcOrd="2" destOrd="0" presId="urn:microsoft.com/office/officeart/2008/layout/VerticalCurvedList"/>
    <dgm:cxn modelId="{C853B463-F71D-4569-9B15-3D6B550BFA6D}" type="presParOf" srcId="{48FD870E-5705-451C-81C4-7CD588869298}" destId="{10E7932E-726E-40A7-A8C7-D1B708263EA2}" srcOrd="3" destOrd="0" presId="urn:microsoft.com/office/officeart/2008/layout/VerticalCurvedList"/>
    <dgm:cxn modelId="{FCBF713A-5A7C-421E-86B1-C71DAD164403}" type="presParOf" srcId="{7CD55AEE-2F24-4A76-A49F-50A95CDEFF2E}" destId="{E7CA857F-8DC0-4604-8D03-73FAFDA15EF0}" srcOrd="1" destOrd="0" presId="urn:microsoft.com/office/officeart/2008/layout/VerticalCurvedList"/>
    <dgm:cxn modelId="{E66F2249-B39E-41C8-BABC-44300A175D5C}" type="presParOf" srcId="{7CD55AEE-2F24-4A76-A49F-50A95CDEFF2E}" destId="{8C730184-52D6-474B-AA33-82313B1CB610}" srcOrd="2" destOrd="0" presId="urn:microsoft.com/office/officeart/2008/layout/VerticalCurvedList"/>
    <dgm:cxn modelId="{40DA4E8C-24CE-48FA-B24F-24577D906226}" type="presParOf" srcId="{8C730184-52D6-474B-AA33-82313B1CB610}" destId="{D141E20C-EFD6-49D6-A61A-4931F40A459F}" srcOrd="0" destOrd="0" presId="urn:microsoft.com/office/officeart/2008/layout/VerticalCurvedList"/>
    <dgm:cxn modelId="{61FA084D-30BA-4A68-8CB5-179CD96BE19D}" type="presParOf" srcId="{7CD55AEE-2F24-4A76-A49F-50A95CDEFF2E}" destId="{96BE140F-43DF-47A3-AC5B-321E358045EC}" srcOrd="3" destOrd="0" presId="urn:microsoft.com/office/officeart/2008/layout/VerticalCurvedList"/>
    <dgm:cxn modelId="{4EEB667B-5380-4194-9F5C-E7272766F027}" type="presParOf" srcId="{7CD55AEE-2F24-4A76-A49F-50A95CDEFF2E}" destId="{0E6B636E-3DF8-4282-A84E-172856272885}" srcOrd="4" destOrd="0" presId="urn:microsoft.com/office/officeart/2008/layout/VerticalCurvedList"/>
    <dgm:cxn modelId="{49433427-3CEF-453F-B248-D57D31030F3E}" type="presParOf" srcId="{0E6B636E-3DF8-4282-A84E-172856272885}" destId="{2E3E7921-8055-4F9D-8B4E-DD88A03F2537}"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3468B909-77C5-404A-AA08-1E8106F855E7}" type="doc">
      <dgm:prSet loTypeId="urn:microsoft.com/office/officeart/2005/8/layout/hChevron3" loCatId="process" qsTypeId="urn:microsoft.com/office/officeart/2005/8/quickstyle/simple1" qsCatId="simple" csTypeId="urn:microsoft.com/office/officeart/2005/8/colors/colorful5" csCatId="colorful" phldr="1"/>
      <dgm:spPr/>
    </dgm:pt>
    <dgm:pt modelId="{01DC1FCB-6CC7-45D9-AD30-41CF91DA892B}">
      <dgm:prSet phldrT="[Text]" custT="1"/>
      <dgm:spPr/>
      <dgm:t>
        <a:bodyPr/>
        <a:lstStyle/>
        <a:p>
          <a:r>
            <a:rPr lang="en-US" sz="2000"/>
            <a:t>Emphasise setting goals a person wants to achieve.</a:t>
          </a:r>
          <a:endParaRPr lang="en-PH" sz="2000"/>
        </a:p>
      </dgm:t>
    </dgm:pt>
    <dgm:pt modelId="{5405F801-3816-465F-A118-369003CFD99E}" type="parTrans" cxnId="{D4DAFBD4-12B8-402D-8FFD-CF38F9404523}">
      <dgm:prSet/>
      <dgm:spPr/>
      <dgm:t>
        <a:bodyPr/>
        <a:lstStyle/>
        <a:p>
          <a:endParaRPr lang="en-PH"/>
        </a:p>
      </dgm:t>
    </dgm:pt>
    <dgm:pt modelId="{0B50A609-54DC-4073-92E7-F06B3EB1E779}" type="sibTrans" cxnId="{D4DAFBD4-12B8-402D-8FFD-CF38F9404523}">
      <dgm:prSet/>
      <dgm:spPr/>
      <dgm:t>
        <a:bodyPr/>
        <a:lstStyle/>
        <a:p>
          <a:endParaRPr lang="en-PH"/>
        </a:p>
      </dgm:t>
    </dgm:pt>
    <dgm:pt modelId="{7E680D1C-23E3-4EB8-9D41-B99010C78440}">
      <dgm:prSet phldrT="[Text]" custT="1"/>
      <dgm:spPr/>
      <dgm:t>
        <a:bodyPr/>
        <a:lstStyle/>
        <a:p>
          <a:r>
            <a:rPr lang="en-US" sz="2000"/>
            <a:t>Review the person’s progress in meeting the goals.</a:t>
          </a:r>
          <a:endParaRPr lang="en-PH" sz="2000"/>
        </a:p>
      </dgm:t>
    </dgm:pt>
    <dgm:pt modelId="{3B170E15-E79B-4F42-903C-CF7B8830ED5C}" type="parTrans" cxnId="{455E6B47-33CF-4563-987E-07E27D028779}">
      <dgm:prSet/>
      <dgm:spPr/>
      <dgm:t>
        <a:bodyPr/>
        <a:lstStyle/>
        <a:p>
          <a:endParaRPr lang="en-PH"/>
        </a:p>
      </dgm:t>
    </dgm:pt>
    <dgm:pt modelId="{5F52551A-F70C-401E-BC17-E6E2E9AABC12}" type="sibTrans" cxnId="{455E6B47-33CF-4563-987E-07E27D028779}">
      <dgm:prSet/>
      <dgm:spPr/>
      <dgm:t>
        <a:bodyPr/>
        <a:lstStyle/>
        <a:p>
          <a:endParaRPr lang="en-PH"/>
        </a:p>
      </dgm:t>
    </dgm:pt>
    <dgm:pt modelId="{66DFE1A5-FCCC-492A-AC0A-E2C59951265E}">
      <dgm:prSet phldrT="[Text]" custT="1"/>
      <dgm:spPr/>
      <dgm:t>
        <a:bodyPr/>
        <a:lstStyle/>
        <a:p>
          <a:r>
            <a:rPr lang="en-US" sz="2000"/>
            <a:t>Once goals have been achieved, reablement does not need to continue.</a:t>
          </a:r>
          <a:endParaRPr lang="en-PH" sz="2000"/>
        </a:p>
      </dgm:t>
    </dgm:pt>
    <dgm:pt modelId="{748BB854-5F92-4467-91E8-E99E7E7B65C1}" type="parTrans" cxnId="{B9CC4CC6-B92D-40E2-8149-F43ACAAB7951}">
      <dgm:prSet/>
      <dgm:spPr/>
      <dgm:t>
        <a:bodyPr/>
        <a:lstStyle/>
        <a:p>
          <a:endParaRPr lang="en-PH"/>
        </a:p>
      </dgm:t>
    </dgm:pt>
    <dgm:pt modelId="{5C24637F-5382-421C-A988-D1ADD2AE16D0}" type="sibTrans" cxnId="{B9CC4CC6-B92D-40E2-8149-F43ACAAB7951}">
      <dgm:prSet/>
      <dgm:spPr/>
      <dgm:t>
        <a:bodyPr/>
        <a:lstStyle/>
        <a:p>
          <a:endParaRPr lang="en-PH"/>
        </a:p>
      </dgm:t>
    </dgm:pt>
    <dgm:pt modelId="{EC747D36-0268-42BC-8017-7FD3CFC9D487}" type="pres">
      <dgm:prSet presAssocID="{3468B909-77C5-404A-AA08-1E8106F855E7}" presName="Name0" presStyleCnt="0">
        <dgm:presLayoutVars>
          <dgm:dir/>
          <dgm:resizeHandles val="exact"/>
        </dgm:presLayoutVars>
      </dgm:prSet>
      <dgm:spPr/>
    </dgm:pt>
    <dgm:pt modelId="{0F193A38-95E9-4F53-B74B-AE9497CD8991}" type="pres">
      <dgm:prSet presAssocID="{01DC1FCB-6CC7-45D9-AD30-41CF91DA892B}" presName="parTxOnly" presStyleLbl="node1" presStyleIdx="0" presStyleCnt="3">
        <dgm:presLayoutVars>
          <dgm:bulletEnabled val="1"/>
        </dgm:presLayoutVars>
      </dgm:prSet>
      <dgm:spPr/>
      <dgm:t>
        <a:bodyPr/>
        <a:lstStyle/>
        <a:p>
          <a:endParaRPr lang="en-US"/>
        </a:p>
      </dgm:t>
    </dgm:pt>
    <dgm:pt modelId="{75DF1346-53A4-422B-9FCD-9DE4BF1FC252}" type="pres">
      <dgm:prSet presAssocID="{0B50A609-54DC-4073-92E7-F06B3EB1E779}" presName="parSpace" presStyleCnt="0"/>
      <dgm:spPr/>
    </dgm:pt>
    <dgm:pt modelId="{8283A029-42D2-4E85-ACB9-FAA46EA3CE8A}" type="pres">
      <dgm:prSet presAssocID="{7E680D1C-23E3-4EB8-9D41-B99010C78440}" presName="parTxOnly" presStyleLbl="node1" presStyleIdx="1" presStyleCnt="3">
        <dgm:presLayoutVars>
          <dgm:bulletEnabled val="1"/>
        </dgm:presLayoutVars>
      </dgm:prSet>
      <dgm:spPr/>
      <dgm:t>
        <a:bodyPr/>
        <a:lstStyle/>
        <a:p>
          <a:endParaRPr lang="en-US"/>
        </a:p>
      </dgm:t>
    </dgm:pt>
    <dgm:pt modelId="{13EF5213-AFE6-4FEF-BE37-6325BAE5BD20}" type="pres">
      <dgm:prSet presAssocID="{5F52551A-F70C-401E-BC17-E6E2E9AABC12}" presName="parSpace" presStyleCnt="0"/>
      <dgm:spPr/>
    </dgm:pt>
    <dgm:pt modelId="{8C013F0B-0634-4ABB-AD1D-AA3C36B1589E}" type="pres">
      <dgm:prSet presAssocID="{66DFE1A5-FCCC-492A-AC0A-E2C59951265E}" presName="parTxOnly" presStyleLbl="node1" presStyleIdx="2" presStyleCnt="3">
        <dgm:presLayoutVars>
          <dgm:bulletEnabled val="1"/>
        </dgm:presLayoutVars>
      </dgm:prSet>
      <dgm:spPr/>
      <dgm:t>
        <a:bodyPr/>
        <a:lstStyle/>
        <a:p>
          <a:endParaRPr lang="en-US"/>
        </a:p>
      </dgm:t>
    </dgm:pt>
  </dgm:ptLst>
  <dgm:cxnLst>
    <dgm:cxn modelId="{7B724ADF-8446-4A98-80E6-10C68DCA13BD}" type="presOf" srcId="{01DC1FCB-6CC7-45D9-AD30-41CF91DA892B}" destId="{0F193A38-95E9-4F53-B74B-AE9497CD8991}" srcOrd="0" destOrd="0" presId="urn:microsoft.com/office/officeart/2005/8/layout/hChevron3"/>
    <dgm:cxn modelId="{D4DAFBD4-12B8-402D-8FFD-CF38F9404523}" srcId="{3468B909-77C5-404A-AA08-1E8106F855E7}" destId="{01DC1FCB-6CC7-45D9-AD30-41CF91DA892B}" srcOrd="0" destOrd="0" parTransId="{5405F801-3816-465F-A118-369003CFD99E}" sibTransId="{0B50A609-54DC-4073-92E7-F06B3EB1E779}"/>
    <dgm:cxn modelId="{B9CC4CC6-B92D-40E2-8149-F43ACAAB7951}" srcId="{3468B909-77C5-404A-AA08-1E8106F855E7}" destId="{66DFE1A5-FCCC-492A-AC0A-E2C59951265E}" srcOrd="2" destOrd="0" parTransId="{748BB854-5F92-4467-91E8-E99E7E7B65C1}" sibTransId="{5C24637F-5382-421C-A988-D1ADD2AE16D0}"/>
    <dgm:cxn modelId="{5A93D62A-06C1-4F7C-B62E-B2F1B9969115}" type="presOf" srcId="{3468B909-77C5-404A-AA08-1E8106F855E7}" destId="{EC747D36-0268-42BC-8017-7FD3CFC9D487}" srcOrd="0" destOrd="0" presId="urn:microsoft.com/office/officeart/2005/8/layout/hChevron3"/>
    <dgm:cxn modelId="{E5B38318-17C9-40F2-9EA7-4695579B12D9}" type="presOf" srcId="{7E680D1C-23E3-4EB8-9D41-B99010C78440}" destId="{8283A029-42D2-4E85-ACB9-FAA46EA3CE8A}" srcOrd="0" destOrd="0" presId="urn:microsoft.com/office/officeart/2005/8/layout/hChevron3"/>
    <dgm:cxn modelId="{455E6B47-33CF-4563-987E-07E27D028779}" srcId="{3468B909-77C5-404A-AA08-1E8106F855E7}" destId="{7E680D1C-23E3-4EB8-9D41-B99010C78440}" srcOrd="1" destOrd="0" parTransId="{3B170E15-E79B-4F42-903C-CF7B8830ED5C}" sibTransId="{5F52551A-F70C-401E-BC17-E6E2E9AABC12}"/>
    <dgm:cxn modelId="{A5ED73F8-10E3-451C-B7D1-AEE30714894D}" type="presOf" srcId="{66DFE1A5-FCCC-492A-AC0A-E2C59951265E}" destId="{8C013F0B-0634-4ABB-AD1D-AA3C36B1589E}" srcOrd="0" destOrd="0" presId="urn:microsoft.com/office/officeart/2005/8/layout/hChevron3"/>
    <dgm:cxn modelId="{CF003CDB-DF40-43F5-8FF1-7B2F22954A23}" type="presParOf" srcId="{EC747D36-0268-42BC-8017-7FD3CFC9D487}" destId="{0F193A38-95E9-4F53-B74B-AE9497CD8991}" srcOrd="0" destOrd="0" presId="urn:microsoft.com/office/officeart/2005/8/layout/hChevron3"/>
    <dgm:cxn modelId="{C394DE68-8F3E-4AA0-90D9-9908F626902C}" type="presParOf" srcId="{EC747D36-0268-42BC-8017-7FD3CFC9D487}" destId="{75DF1346-53A4-422B-9FCD-9DE4BF1FC252}" srcOrd="1" destOrd="0" presId="urn:microsoft.com/office/officeart/2005/8/layout/hChevron3"/>
    <dgm:cxn modelId="{4CFAF38D-492D-477D-97C9-EB3093A0C50C}" type="presParOf" srcId="{EC747D36-0268-42BC-8017-7FD3CFC9D487}" destId="{8283A029-42D2-4E85-ACB9-FAA46EA3CE8A}" srcOrd="2" destOrd="0" presId="urn:microsoft.com/office/officeart/2005/8/layout/hChevron3"/>
    <dgm:cxn modelId="{0CA4EDA7-69F6-4543-800B-153CA04476FA}" type="presParOf" srcId="{EC747D36-0268-42BC-8017-7FD3CFC9D487}" destId="{13EF5213-AFE6-4FEF-BE37-6325BAE5BD20}" srcOrd="3" destOrd="0" presId="urn:microsoft.com/office/officeart/2005/8/layout/hChevron3"/>
    <dgm:cxn modelId="{1F6879E7-9FD4-402F-A408-4EFF2FDD32ED}" type="presParOf" srcId="{EC747D36-0268-42BC-8017-7FD3CFC9D487}" destId="{8C013F0B-0634-4ABB-AD1D-AA3C36B1589E}" srcOrd="4"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2E3C066C-5E34-4015-A8FA-683FDA78798F}" type="doc">
      <dgm:prSet loTypeId="urn:microsoft.com/office/officeart/2005/8/layout/default" loCatId="list" qsTypeId="urn:microsoft.com/office/officeart/2005/8/quickstyle/simple1" qsCatId="simple" csTypeId="urn:microsoft.com/office/officeart/2005/8/colors/colorful5" csCatId="colorful" phldr="1"/>
      <dgm:spPr/>
      <dgm:t>
        <a:bodyPr/>
        <a:lstStyle/>
        <a:p>
          <a:endParaRPr lang="en-AU"/>
        </a:p>
      </dgm:t>
    </dgm:pt>
    <dgm:pt modelId="{733D6D27-010D-47CE-9268-3A8B9B20BCA9}">
      <dgm:prSet phldrT="[Text]" custT="1"/>
      <dgm:spPr/>
      <dgm:t>
        <a:bodyPr/>
        <a:lstStyle/>
        <a:p>
          <a:pPr>
            <a:buClr>
              <a:srgbClr val="1C96D3"/>
            </a:buClr>
            <a:buFont typeface="Wingdings" panose="05000000000000000000" pitchFamily="2" charset="2"/>
            <a:buChar char="§"/>
          </a:pPr>
          <a:r>
            <a:rPr lang="en-US" sz="2000"/>
            <a:t>Education</a:t>
          </a:r>
          <a:endParaRPr lang="en-AU" sz="2000"/>
        </a:p>
      </dgm:t>
    </dgm:pt>
    <dgm:pt modelId="{0A690FAA-1E58-400D-BD69-57C5FD1653FB}" type="parTrans" cxnId="{4E7B39CE-EFF9-47B0-A299-D07847DB4CD9}">
      <dgm:prSet/>
      <dgm:spPr/>
      <dgm:t>
        <a:bodyPr/>
        <a:lstStyle/>
        <a:p>
          <a:endParaRPr lang="en-AU"/>
        </a:p>
      </dgm:t>
    </dgm:pt>
    <dgm:pt modelId="{D91B0ED1-1E3B-413A-BA32-FA3D68377DDC}" type="sibTrans" cxnId="{4E7B39CE-EFF9-47B0-A299-D07847DB4CD9}">
      <dgm:prSet/>
      <dgm:spPr/>
      <dgm:t>
        <a:bodyPr/>
        <a:lstStyle/>
        <a:p>
          <a:endParaRPr lang="en-AU"/>
        </a:p>
      </dgm:t>
    </dgm:pt>
    <dgm:pt modelId="{E6986B26-04F3-41C5-B7D9-0B033C8D8495}">
      <dgm:prSet custT="1"/>
      <dgm:spPr/>
      <dgm:t>
        <a:bodyPr/>
        <a:lstStyle/>
        <a:p>
          <a:r>
            <a:rPr lang="en-US" sz="2000"/>
            <a:t>Appropriate care strategies</a:t>
          </a:r>
        </a:p>
      </dgm:t>
    </dgm:pt>
    <dgm:pt modelId="{EF2416F2-3768-4139-8E3D-9C115532F6EF}" type="parTrans" cxnId="{F6FB134E-2771-4FC5-B87B-A0CCC314BB00}">
      <dgm:prSet/>
      <dgm:spPr/>
      <dgm:t>
        <a:bodyPr/>
        <a:lstStyle/>
        <a:p>
          <a:endParaRPr lang="en-AU"/>
        </a:p>
      </dgm:t>
    </dgm:pt>
    <dgm:pt modelId="{78529738-177F-4543-8BA1-5373F5887CD5}" type="sibTrans" cxnId="{F6FB134E-2771-4FC5-B87B-A0CCC314BB00}">
      <dgm:prSet/>
      <dgm:spPr/>
      <dgm:t>
        <a:bodyPr/>
        <a:lstStyle/>
        <a:p>
          <a:endParaRPr lang="en-AU"/>
        </a:p>
      </dgm:t>
    </dgm:pt>
    <dgm:pt modelId="{76B2655F-41B5-4FC6-9F43-584FF332E8AA}">
      <dgm:prSet custT="1"/>
      <dgm:spPr/>
      <dgm:t>
        <a:bodyPr/>
        <a:lstStyle/>
        <a:p>
          <a:r>
            <a:rPr lang="en-US" sz="2000"/>
            <a:t>Use of assistive technology</a:t>
          </a:r>
        </a:p>
      </dgm:t>
    </dgm:pt>
    <dgm:pt modelId="{2ADEF5DD-72E2-4DEB-BCB9-95150BB1481F}" type="parTrans" cxnId="{FC308831-0322-495A-BF25-331A9D907F0A}">
      <dgm:prSet/>
      <dgm:spPr/>
      <dgm:t>
        <a:bodyPr/>
        <a:lstStyle/>
        <a:p>
          <a:endParaRPr lang="en-AU"/>
        </a:p>
      </dgm:t>
    </dgm:pt>
    <dgm:pt modelId="{5A9BA0BA-9FFE-453F-A4DC-44B2CCC81E1B}" type="sibTrans" cxnId="{FC308831-0322-495A-BF25-331A9D907F0A}">
      <dgm:prSet/>
      <dgm:spPr/>
      <dgm:t>
        <a:bodyPr/>
        <a:lstStyle/>
        <a:p>
          <a:endParaRPr lang="en-AU"/>
        </a:p>
      </dgm:t>
    </dgm:pt>
    <dgm:pt modelId="{4194FD17-9BD0-40A7-A8C1-03D10D29928C}" type="pres">
      <dgm:prSet presAssocID="{2E3C066C-5E34-4015-A8FA-683FDA78798F}" presName="diagram" presStyleCnt="0">
        <dgm:presLayoutVars>
          <dgm:dir/>
          <dgm:resizeHandles val="exact"/>
        </dgm:presLayoutVars>
      </dgm:prSet>
      <dgm:spPr/>
      <dgm:t>
        <a:bodyPr/>
        <a:lstStyle/>
        <a:p>
          <a:endParaRPr lang="en-US"/>
        </a:p>
      </dgm:t>
    </dgm:pt>
    <dgm:pt modelId="{2B61AD25-1D02-4DE6-AC6C-3C15373D30EA}" type="pres">
      <dgm:prSet presAssocID="{733D6D27-010D-47CE-9268-3A8B9B20BCA9}" presName="node" presStyleLbl="node1" presStyleIdx="0" presStyleCnt="3">
        <dgm:presLayoutVars>
          <dgm:bulletEnabled val="1"/>
        </dgm:presLayoutVars>
      </dgm:prSet>
      <dgm:spPr>
        <a:prstGeom prst="round2DiagRect">
          <a:avLst/>
        </a:prstGeom>
      </dgm:spPr>
      <dgm:t>
        <a:bodyPr/>
        <a:lstStyle/>
        <a:p>
          <a:endParaRPr lang="en-US"/>
        </a:p>
      </dgm:t>
    </dgm:pt>
    <dgm:pt modelId="{530635ED-78E5-4B22-B4F9-B7B47770014E}" type="pres">
      <dgm:prSet presAssocID="{D91B0ED1-1E3B-413A-BA32-FA3D68377DDC}" presName="sibTrans" presStyleCnt="0"/>
      <dgm:spPr/>
    </dgm:pt>
    <dgm:pt modelId="{E5F837D2-1F77-4B25-AE3E-CE25D2DE2F5F}" type="pres">
      <dgm:prSet presAssocID="{E6986B26-04F3-41C5-B7D9-0B033C8D8495}" presName="node" presStyleLbl="node1" presStyleIdx="1" presStyleCnt="3">
        <dgm:presLayoutVars>
          <dgm:bulletEnabled val="1"/>
        </dgm:presLayoutVars>
      </dgm:prSet>
      <dgm:spPr>
        <a:prstGeom prst="round2DiagRect">
          <a:avLst/>
        </a:prstGeom>
      </dgm:spPr>
      <dgm:t>
        <a:bodyPr/>
        <a:lstStyle/>
        <a:p>
          <a:endParaRPr lang="en-US"/>
        </a:p>
      </dgm:t>
    </dgm:pt>
    <dgm:pt modelId="{F6D9C3ED-85BA-45C5-B6FA-62820C4ECE6E}" type="pres">
      <dgm:prSet presAssocID="{78529738-177F-4543-8BA1-5373F5887CD5}" presName="sibTrans" presStyleCnt="0"/>
      <dgm:spPr/>
    </dgm:pt>
    <dgm:pt modelId="{64D813BC-43BC-414B-A435-D2D7B14A4CD2}" type="pres">
      <dgm:prSet presAssocID="{76B2655F-41B5-4FC6-9F43-584FF332E8AA}" presName="node" presStyleLbl="node1" presStyleIdx="2" presStyleCnt="3">
        <dgm:presLayoutVars>
          <dgm:bulletEnabled val="1"/>
        </dgm:presLayoutVars>
      </dgm:prSet>
      <dgm:spPr>
        <a:prstGeom prst="round2DiagRect">
          <a:avLst/>
        </a:prstGeom>
      </dgm:spPr>
      <dgm:t>
        <a:bodyPr/>
        <a:lstStyle/>
        <a:p>
          <a:endParaRPr lang="en-US"/>
        </a:p>
      </dgm:t>
    </dgm:pt>
  </dgm:ptLst>
  <dgm:cxnLst>
    <dgm:cxn modelId="{4E7B39CE-EFF9-47B0-A299-D07847DB4CD9}" srcId="{2E3C066C-5E34-4015-A8FA-683FDA78798F}" destId="{733D6D27-010D-47CE-9268-3A8B9B20BCA9}" srcOrd="0" destOrd="0" parTransId="{0A690FAA-1E58-400D-BD69-57C5FD1653FB}" sibTransId="{D91B0ED1-1E3B-413A-BA32-FA3D68377DDC}"/>
    <dgm:cxn modelId="{060D48D2-D369-4119-A6F6-A84BF52D2ADE}" type="presOf" srcId="{733D6D27-010D-47CE-9268-3A8B9B20BCA9}" destId="{2B61AD25-1D02-4DE6-AC6C-3C15373D30EA}" srcOrd="0" destOrd="0" presId="urn:microsoft.com/office/officeart/2005/8/layout/default"/>
    <dgm:cxn modelId="{FC308831-0322-495A-BF25-331A9D907F0A}" srcId="{2E3C066C-5E34-4015-A8FA-683FDA78798F}" destId="{76B2655F-41B5-4FC6-9F43-584FF332E8AA}" srcOrd="2" destOrd="0" parTransId="{2ADEF5DD-72E2-4DEB-BCB9-95150BB1481F}" sibTransId="{5A9BA0BA-9FFE-453F-A4DC-44B2CCC81E1B}"/>
    <dgm:cxn modelId="{F6FB134E-2771-4FC5-B87B-A0CCC314BB00}" srcId="{2E3C066C-5E34-4015-A8FA-683FDA78798F}" destId="{E6986B26-04F3-41C5-B7D9-0B033C8D8495}" srcOrd="1" destOrd="0" parTransId="{EF2416F2-3768-4139-8E3D-9C115532F6EF}" sibTransId="{78529738-177F-4543-8BA1-5373F5887CD5}"/>
    <dgm:cxn modelId="{AE9467A4-6369-46CD-B5CA-18FC987FD5F3}" type="presOf" srcId="{E6986B26-04F3-41C5-B7D9-0B033C8D8495}" destId="{E5F837D2-1F77-4B25-AE3E-CE25D2DE2F5F}" srcOrd="0" destOrd="0" presId="urn:microsoft.com/office/officeart/2005/8/layout/default"/>
    <dgm:cxn modelId="{2C7527D1-D897-4367-942E-7A1FA9D29FE5}" type="presOf" srcId="{76B2655F-41B5-4FC6-9F43-584FF332E8AA}" destId="{64D813BC-43BC-414B-A435-D2D7B14A4CD2}" srcOrd="0" destOrd="0" presId="urn:microsoft.com/office/officeart/2005/8/layout/default"/>
    <dgm:cxn modelId="{9B8CF0DD-2DF6-4E0A-931F-8772D05888AC}" type="presOf" srcId="{2E3C066C-5E34-4015-A8FA-683FDA78798F}" destId="{4194FD17-9BD0-40A7-A8C1-03D10D29928C}" srcOrd="0" destOrd="0" presId="urn:microsoft.com/office/officeart/2005/8/layout/default"/>
    <dgm:cxn modelId="{5E24F303-3FDF-4B77-8510-6D6E4495B4BB}" type="presParOf" srcId="{4194FD17-9BD0-40A7-A8C1-03D10D29928C}" destId="{2B61AD25-1D02-4DE6-AC6C-3C15373D30EA}" srcOrd="0" destOrd="0" presId="urn:microsoft.com/office/officeart/2005/8/layout/default"/>
    <dgm:cxn modelId="{FA383457-BDAE-4844-BC32-1253AA33BC83}" type="presParOf" srcId="{4194FD17-9BD0-40A7-A8C1-03D10D29928C}" destId="{530635ED-78E5-4B22-B4F9-B7B47770014E}" srcOrd="1" destOrd="0" presId="urn:microsoft.com/office/officeart/2005/8/layout/default"/>
    <dgm:cxn modelId="{E36116F0-7674-450C-9C69-15C6525DC4CE}" type="presParOf" srcId="{4194FD17-9BD0-40A7-A8C1-03D10D29928C}" destId="{E5F837D2-1F77-4B25-AE3E-CE25D2DE2F5F}" srcOrd="2" destOrd="0" presId="urn:microsoft.com/office/officeart/2005/8/layout/default"/>
    <dgm:cxn modelId="{8F5BA71C-3CAC-4FBE-BDFA-4D2925ACD700}" type="presParOf" srcId="{4194FD17-9BD0-40A7-A8C1-03D10D29928C}" destId="{F6D9C3ED-85BA-45C5-B6FA-62820C4ECE6E}" srcOrd="3" destOrd="0" presId="urn:microsoft.com/office/officeart/2005/8/layout/default"/>
    <dgm:cxn modelId="{887532EF-4414-45B4-86D1-FAA97E0C31A4}" type="presParOf" srcId="{4194FD17-9BD0-40A7-A8C1-03D10D29928C}" destId="{64D813BC-43BC-414B-A435-D2D7B14A4CD2}" srcOrd="4"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0FBFEC95-BAAA-466F-B5FF-C9473E98B691}" type="doc">
      <dgm:prSet loTypeId="urn:microsoft.com/office/officeart/2005/8/layout/list1" loCatId="list" qsTypeId="urn:microsoft.com/office/officeart/2005/8/quickstyle/simple1" qsCatId="simple" csTypeId="urn:microsoft.com/office/officeart/2005/8/colors/colorful5" csCatId="colorful" phldr="1"/>
      <dgm:spPr/>
      <dgm:t>
        <a:bodyPr/>
        <a:lstStyle/>
        <a:p>
          <a:endParaRPr lang="en-AU"/>
        </a:p>
      </dgm:t>
    </dgm:pt>
    <dgm:pt modelId="{2660D468-664C-47B0-AA76-631D49F2F6A2}">
      <dgm:prSet phldrT="[Text]" custT="1"/>
      <dgm:spPr/>
      <dgm:t>
        <a:bodyPr/>
        <a:lstStyle/>
        <a:p>
          <a:pPr>
            <a:buClr>
              <a:srgbClr val="1C96D3"/>
            </a:buClr>
            <a:buFont typeface="Wingdings" panose="05000000000000000000" pitchFamily="2" charset="2"/>
            <a:buChar char="§"/>
          </a:pPr>
          <a:r>
            <a:rPr lang="en-US" sz="2000"/>
            <a:t>It must be based on your responsibilities and the needs of your clients.</a:t>
          </a:r>
          <a:endParaRPr lang="en-AU" sz="2000"/>
        </a:p>
      </dgm:t>
    </dgm:pt>
    <dgm:pt modelId="{D9F321AA-E512-4B54-B992-FCD902CCD279}" type="parTrans" cxnId="{1AF0389F-BFAF-4C16-AF07-EC190DF533A2}">
      <dgm:prSet/>
      <dgm:spPr/>
      <dgm:t>
        <a:bodyPr/>
        <a:lstStyle/>
        <a:p>
          <a:endParaRPr lang="en-AU"/>
        </a:p>
      </dgm:t>
    </dgm:pt>
    <dgm:pt modelId="{60022895-0537-4245-99A6-51FCAFD31914}" type="sibTrans" cxnId="{1AF0389F-BFAF-4C16-AF07-EC190DF533A2}">
      <dgm:prSet/>
      <dgm:spPr/>
      <dgm:t>
        <a:bodyPr/>
        <a:lstStyle/>
        <a:p>
          <a:endParaRPr lang="en-AU"/>
        </a:p>
      </dgm:t>
    </dgm:pt>
    <dgm:pt modelId="{747AF8FB-A9EF-4CEE-AF6A-6C81D88113C7}">
      <dgm:prSet custT="1"/>
      <dgm:spPr/>
      <dgm:t>
        <a:bodyPr/>
        <a:lstStyle/>
        <a:p>
          <a:r>
            <a:rPr lang="en-US" sz="2000"/>
            <a:t>It will be a reflection of your personal values and attitudes.</a:t>
          </a:r>
        </a:p>
      </dgm:t>
    </dgm:pt>
    <dgm:pt modelId="{550E9C94-6858-4E0B-A53D-2C5C69A15982}" type="parTrans" cxnId="{CA193883-BDD2-4A9E-A575-F87F72AFC720}">
      <dgm:prSet/>
      <dgm:spPr/>
      <dgm:t>
        <a:bodyPr/>
        <a:lstStyle/>
        <a:p>
          <a:endParaRPr lang="en-AU"/>
        </a:p>
      </dgm:t>
    </dgm:pt>
    <dgm:pt modelId="{E4F638A5-2DD5-40FC-9CB9-6D6038096D79}" type="sibTrans" cxnId="{CA193883-BDD2-4A9E-A575-F87F72AFC720}">
      <dgm:prSet/>
      <dgm:spPr/>
      <dgm:t>
        <a:bodyPr/>
        <a:lstStyle/>
        <a:p>
          <a:endParaRPr lang="en-AU"/>
        </a:p>
      </dgm:t>
    </dgm:pt>
    <dgm:pt modelId="{5046F05A-1E7C-4B14-B534-E2C74EB5893B}" type="pres">
      <dgm:prSet presAssocID="{0FBFEC95-BAAA-466F-B5FF-C9473E98B691}" presName="linear" presStyleCnt="0">
        <dgm:presLayoutVars>
          <dgm:dir/>
          <dgm:animLvl val="lvl"/>
          <dgm:resizeHandles val="exact"/>
        </dgm:presLayoutVars>
      </dgm:prSet>
      <dgm:spPr/>
      <dgm:t>
        <a:bodyPr/>
        <a:lstStyle/>
        <a:p>
          <a:endParaRPr lang="en-US"/>
        </a:p>
      </dgm:t>
    </dgm:pt>
    <dgm:pt modelId="{F65F96C0-3A1A-47EC-BE00-9D5860348F0A}" type="pres">
      <dgm:prSet presAssocID="{2660D468-664C-47B0-AA76-631D49F2F6A2}" presName="parentLin" presStyleCnt="0"/>
      <dgm:spPr/>
    </dgm:pt>
    <dgm:pt modelId="{C06A967E-9FA0-455D-9B41-6D89CF3A64D3}" type="pres">
      <dgm:prSet presAssocID="{2660D468-664C-47B0-AA76-631D49F2F6A2}" presName="parentLeftMargin" presStyleLbl="node1" presStyleIdx="0" presStyleCnt="2"/>
      <dgm:spPr/>
      <dgm:t>
        <a:bodyPr/>
        <a:lstStyle/>
        <a:p>
          <a:endParaRPr lang="en-US"/>
        </a:p>
      </dgm:t>
    </dgm:pt>
    <dgm:pt modelId="{3A87CB4C-A63C-4A06-B959-4BE0471DCC8A}" type="pres">
      <dgm:prSet presAssocID="{2660D468-664C-47B0-AA76-631D49F2F6A2}" presName="parentText" presStyleLbl="node1" presStyleIdx="0" presStyleCnt="2" custScaleX="116530">
        <dgm:presLayoutVars>
          <dgm:chMax val="0"/>
          <dgm:bulletEnabled val="1"/>
        </dgm:presLayoutVars>
      </dgm:prSet>
      <dgm:spPr/>
      <dgm:t>
        <a:bodyPr/>
        <a:lstStyle/>
        <a:p>
          <a:endParaRPr lang="en-US"/>
        </a:p>
      </dgm:t>
    </dgm:pt>
    <dgm:pt modelId="{B40A8B8C-5ED2-4E42-834C-7AE8472DF309}" type="pres">
      <dgm:prSet presAssocID="{2660D468-664C-47B0-AA76-631D49F2F6A2}" presName="negativeSpace" presStyleCnt="0"/>
      <dgm:spPr/>
    </dgm:pt>
    <dgm:pt modelId="{8F7C8346-71B2-4260-AFBE-DD73EBE6B315}" type="pres">
      <dgm:prSet presAssocID="{2660D468-664C-47B0-AA76-631D49F2F6A2}" presName="childText" presStyleLbl="conFgAcc1" presStyleIdx="0" presStyleCnt="2">
        <dgm:presLayoutVars>
          <dgm:bulletEnabled val="1"/>
        </dgm:presLayoutVars>
      </dgm:prSet>
      <dgm:spPr/>
    </dgm:pt>
    <dgm:pt modelId="{5BCEDB31-672D-4D32-A5E2-0D211572BA4D}" type="pres">
      <dgm:prSet presAssocID="{60022895-0537-4245-99A6-51FCAFD31914}" presName="spaceBetweenRectangles" presStyleCnt="0"/>
      <dgm:spPr/>
    </dgm:pt>
    <dgm:pt modelId="{035FEDD6-52F7-42EC-93A3-4150816B14E0}" type="pres">
      <dgm:prSet presAssocID="{747AF8FB-A9EF-4CEE-AF6A-6C81D88113C7}" presName="parentLin" presStyleCnt="0"/>
      <dgm:spPr/>
    </dgm:pt>
    <dgm:pt modelId="{0F965826-B008-4AFF-9E07-D13893BA2B70}" type="pres">
      <dgm:prSet presAssocID="{747AF8FB-A9EF-4CEE-AF6A-6C81D88113C7}" presName="parentLeftMargin" presStyleLbl="node1" presStyleIdx="0" presStyleCnt="2"/>
      <dgm:spPr/>
      <dgm:t>
        <a:bodyPr/>
        <a:lstStyle/>
        <a:p>
          <a:endParaRPr lang="en-US"/>
        </a:p>
      </dgm:t>
    </dgm:pt>
    <dgm:pt modelId="{CB79D56D-2F9B-45A5-8180-3412A23E73CE}" type="pres">
      <dgm:prSet presAssocID="{747AF8FB-A9EF-4CEE-AF6A-6C81D88113C7}" presName="parentText" presStyleLbl="node1" presStyleIdx="1" presStyleCnt="2" custScaleX="116530">
        <dgm:presLayoutVars>
          <dgm:chMax val="0"/>
          <dgm:bulletEnabled val="1"/>
        </dgm:presLayoutVars>
      </dgm:prSet>
      <dgm:spPr/>
      <dgm:t>
        <a:bodyPr/>
        <a:lstStyle/>
        <a:p>
          <a:endParaRPr lang="en-US"/>
        </a:p>
      </dgm:t>
    </dgm:pt>
    <dgm:pt modelId="{AE9DB46E-628D-457C-9D91-4F9E5A30D590}" type="pres">
      <dgm:prSet presAssocID="{747AF8FB-A9EF-4CEE-AF6A-6C81D88113C7}" presName="negativeSpace" presStyleCnt="0"/>
      <dgm:spPr/>
    </dgm:pt>
    <dgm:pt modelId="{14AC0773-E7E4-45CB-89FF-F4665B90128A}" type="pres">
      <dgm:prSet presAssocID="{747AF8FB-A9EF-4CEE-AF6A-6C81D88113C7}" presName="childText" presStyleLbl="conFgAcc1" presStyleIdx="1" presStyleCnt="2">
        <dgm:presLayoutVars>
          <dgm:bulletEnabled val="1"/>
        </dgm:presLayoutVars>
      </dgm:prSet>
      <dgm:spPr/>
    </dgm:pt>
  </dgm:ptLst>
  <dgm:cxnLst>
    <dgm:cxn modelId="{9CF61D9D-5CEB-4056-971D-E124C95E2B74}" type="presOf" srcId="{2660D468-664C-47B0-AA76-631D49F2F6A2}" destId="{C06A967E-9FA0-455D-9B41-6D89CF3A64D3}" srcOrd="0" destOrd="0" presId="urn:microsoft.com/office/officeart/2005/8/layout/list1"/>
    <dgm:cxn modelId="{858CCD3F-5994-40A8-9D23-0B421DC43442}" type="presOf" srcId="{2660D468-664C-47B0-AA76-631D49F2F6A2}" destId="{3A87CB4C-A63C-4A06-B959-4BE0471DCC8A}" srcOrd="1" destOrd="0" presId="urn:microsoft.com/office/officeart/2005/8/layout/list1"/>
    <dgm:cxn modelId="{18DE474E-E006-4509-B104-5F080118827C}" type="presOf" srcId="{747AF8FB-A9EF-4CEE-AF6A-6C81D88113C7}" destId="{0F965826-B008-4AFF-9E07-D13893BA2B70}" srcOrd="0" destOrd="0" presId="urn:microsoft.com/office/officeart/2005/8/layout/list1"/>
    <dgm:cxn modelId="{1AF0389F-BFAF-4C16-AF07-EC190DF533A2}" srcId="{0FBFEC95-BAAA-466F-B5FF-C9473E98B691}" destId="{2660D468-664C-47B0-AA76-631D49F2F6A2}" srcOrd="0" destOrd="0" parTransId="{D9F321AA-E512-4B54-B992-FCD902CCD279}" sibTransId="{60022895-0537-4245-99A6-51FCAFD31914}"/>
    <dgm:cxn modelId="{CA193883-BDD2-4A9E-A575-F87F72AFC720}" srcId="{0FBFEC95-BAAA-466F-B5FF-C9473E98B691}" destId="{747AF8FB-A9EF-4CEE-AF6A-6C81D88113C7}" srcOrd="1" destOrd="0" parTransId="{550E9C94-6858-4E0B-A53D-2C5C69A15982}" sibTransId="{E4F638A5-2DD5-40FC-9CB9-6D6038096D79}"/>
    <dgm:cxn modelId="{2828EC46-74B3-437C-BC1A-3127A9310C1C}" type="presOf" srcId="{747AF8FB-A9EF-4CEE-AF6A-6C81D88113C7}" destId="{CB79D56D-2F9B-45A5-8180-3412A23E73CE}" srcOrd="1" destOrd="0" presId="urn:microsoft.com/office/officeart/2005/8/layout/list1"/>
    <dgm:cxn modelId="{758F1839-75D2-4510-9AF1-18FAECAFCD26}" type="presOf" srcId="{0FBFEC95-BAAA-466F-B5FF-C9473E98B691}" destId="{5046F05A-1E7C-4B14-B534-E2C74EB5893B}" srcOrd="0" destOrd="0" presId="urn:microsoft.com/office/officeart/2005/8/layout/list1"/>
    <dgm:cxn modelId="{823D246F-5F33-4F1C-928F-13453BF625AF}" type="presParOf" srcId="{5046F05A-1E7C-4B14-B534-E2C74EB5893B}" destId="{F65F96C0-3A1A-47EC-BE00-9D5860348F0A}" srcOrd="0" destOrd="0" presId="urn:microsoft.com/office/officeart/2005/8/layout/list1"/>
    <dgm:cxn modelId="{1EAC53B9-319F-41E0-A3BD-62A6599CA9CC}" type="presParOf" srcId="{F65F96C0-3A1A-47EC-BE00-9D5860348F0A}" destId="{C06A967E-9FA0-455D-9B41-6D89CF3A64D3}" srcOrd="0" destOrd="0" presId="urn:microsoft.com/office/officeart/2005/8/layout/list1"/>
    <dgm:cxn modelId="{FA472D67-318E-467C-BF1E-65E2F3CD7174}" type="presParOf" srcId="{F65F96C0-3A1A-47EC-BE00-9D5860348F0A}" destId="{3A87CB4C-A63C-4A06-B959-4BE0471DCC8A}" srcOrd="1" destOrd="0" presId="urn:microsoft.com/office/officeart/2005/8/layout/list1"/>
    <dgm:cxn modelId="{5CF90CBF-4C1E-46ED-AEC8-48F653FFD066}" type="presParOf" srcId="{5046F05A-1E7C-4B14-B534-E2C74EB5893B}" destId="{B40A8B8C-5ED2-4E42-834C-7AE8472DF309}" srcOrd="1" destOrd="0" presId="urn:microsoft.com/office/officeart/2005/8/layout/list1"/>
    <dgm:cxn modelId="{11220956-D33E-4F9F-801E-26286E897DB5}" type="presParOf" srcId="{5046F05A-1E7C-4B14-B534-E2C74EB5893B}" destId="{8F7C8346-71B2-4260-AFBE-DD73EBE6B315}" srcOrd="2" destOrd="0" presId="urn:microsoft.com/office/officeart/2005/8/layout/list1"/>
    <dgm:cxn modelId="{8243C6B4-3A10-40C8-BA38-DB99FC3F1A00}" type="presParOf" srcId="{5046F05A-1E7C-4B14-B534-E2C74EB5893B}" destId="{5BCEDB31-672D-4D32-A5E2-0D211572BA4D}" srcOrd="3" destOrd="0" presId="urn:microsoft.com/office/officeart/2005/8/layout/list1"/>
    <dgm:cxn modelId="{6CF59A62-DC89-4A2D-BFD1-B826F08ADB08}" type="presParOf" srcId="{5046F05A-1E7C-4B14-B534-E2C74EB5893B}" destId="{035FEDD6-52F7-42EC-93A3-4150816B14E0}" srcOrd="4" destOrd="0" presId="urn:microsoft.com/office/officeart/2005/8/layout/list1"/>
    <dgm:cxn modelId="{5508E25E-C4B9-4ADE-8E12-21204A7750F5}" type="presParOf" srcId="{035FEDD6-52F7-42EC-93A3-4150816B14E0}" destId="{0F965826-B008-4AFF-9E07-D13893BA2B70}" srcOrd="0" destOrd="0" presId="urn:microsoft.com/office/officeart/2005/8/layout/list1"/>
    <dgm:cxn modelId="{81274850-A448-48EC-BBCA-2924BC460CB7}" type="presParOf" srcId="{035FEDD6-52F7-42EC-93A3-4150816B14E0}" destId="{CB79D56D-2F9B-45A5-8180-3412A23E73CE}" srcOrd="1" destOrd="0" presId="urn:microsoft.com/office/officeart/2005/8/layout/list1"/>
    <dgm:cxn modelId="{3CA2AA2D-0A8F-4089-BC94-D72B83201415}" type="presParOf" srcId="{5046F05A-1E7C-4B14-B534-E2C74EB5893B}" destId="{AE9DB46E-628D-457C-9D91-4F9E5A30D590}" srcOrd="5" destOrd="0" presId="urn:microsoft.com/office/officeart/2005/8/layout/list1"/>
    <dgm:cxn modelId="{CDAA5BE2-CD86-4086-9C86-58A54C752DE3}" type="presParOf" srcId="{5046F05A-1E7C-4B14-B534-E2C74EB5893B}" destId="{14AC0773-E7E4-45CB-89FF-F4665B90128A}"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F0F97F0D-357A-4536-81A9-181B06F75C0B}"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AU"/>
        </a:p>
      </dgm:t>
    </dgm:pt>
    <dgm:pt modelId="{9CB8A915-E350-4524-9659-8321CE47A61F}">
      <dgm:prSet phldrT="[Text]" custT="1"/>
      <dgm:spPr/>
      <dgm:t>
        <a:bodyPr/>
        <a:lstStyle/>
        <a:p>
          <a:pPr>
            <a:buClr>
              <a:srgbClr val="1C96D3"/>
            </a:buClr>
            <a:buFont typeface="Wingdings" panose="05000000000000000000" pitchFamily="2" charset="2"/>
            <a:buChar char="§"/>
          </a:pPr>
          <a:r>
            <a:rPr lang="en-US" sz="2000"/>
            <a:t>Facilitate empowerment</a:t>
          </a:r>
          <a:endParaRPr lang="en-AU" sz="2000"/>
        </a:p>
      </dgm:t>
    </dgm:pt>
    <dgm:pt modelId="{2F50CF73-FD48-48E0-870E-02CA1BEA766F}" type="parTrans" cxnId="{1AB0313C-2015-40AD-90F0-8F159756BF82}">
      <dgm:prSet/>
      <dgm:spPr/>
      <dgm:t>
        <a:bodyPr/>
        <a:lstStyle/>
        <a:p>
          <a:endParaRPr lang="en-AU"/>
        </a:p>
      </dgm:t>
    </dgm:pt>
    <dgm:pt modelId="{B1E52631-30EB-401B-973B-AF26CF278374}" type="sibTrans" cxnId="{1AB0313C-2015-40AD-90F0-8F159756BF82}">
      <dgm:prSet/>
      <dgm:spPr/>
      <dgm:t>
        <a:bodyPr/>
        <a:lstStyle/>
        <a:p>
          <a:endParaRPr lang="en-AU"/>
        </a:p>
      </dgm:t>
    </dgm:pt>
    <dgm:pt modelId="{6C3A8488-8B2E-4777-A847-18F524DD56E1}">
      <dgm:prSet custT="1"/>
      <dgm:spPr/>
      <dgm:t>
        <a:bodyPr/>
        <a:lstStyle/>
        <a:p>
          <a:r>
            <a:rPr lang="en-US" sz="2000"/>
            <a:t>Maintain positive and respectful relationships</a:t>
          </a:r>
        </a:p>
      </dgm:t>
    </dgm:pt>
    <dgm:pt modelId="{FDDEFD72-5EB0-4AEA-A2F9-45A989085009}" type="parTrans" cxnId="{096BF7B1-DE27-408A-A425-ADE20722AAC1}">
      <dgm:prSet/>
      <dgm:spPr/>
      <dgm:t>
        <a:bodyPr/>
        <a:lstStyle/>
        <a:p>
          <a:endParaRPr lang="en-AU"/>
        </a:p>
      </dgm:t>
    </dgm:pt>
    <dgm:pt modelId="{791AA62A-8351-43B7-85B7-F8685D8C2BBC}" type="sibTrans" cxnId="{096BF7B1-DE27-408A-A425-ADE20722AAC1}">
      <dgm:prSet/>
      <dgm:spPr/>
      <dgm:t>
        <a:bodyPr/>
        <a:lstStyle/>
        <a:p>
          <a:endParaRPr lang="en-AU"/>
        </a:p>
      </dgm:t>
    </dgm:pt>
    <dgm:pt modelId="{82A04159-7F49-4DEC-8D03-83D63FFFD679}" type="pres">
      <dgm:prSet presAssocID="{F0F97F0D-357A-4536-81A9-181B06F75C0B}" presName="Name0" presStyleCnt="0">
        <dgm:presLayoutVars>
          <dgm:chMax val="7"/>
          <dgm:chPref val="7"/>
          <dgm:dir/>
        </dgm:presLayoutVars>
      </dgm:prSet>
      <dgm:spPr/>
      <dgm:t>
        <a:bodyPr/>
        <a:lstStyle/>
        <a:p>
          <a:endParaRPr lang="en-US"/>
        </a:p>
      </dgm:t>
    </dgm:pt>
    <dgm:pt modelId="{625683BC-C466-4322-BDFE-86AF694C26EA}" type="pres">
      <dgm:prSet presAssocID="{F0F97F0D-357A-4536-81A9-181B06F75C0B}" presName="Name1" presStyleCnt="0"/>
      <dgm:spPr/>
    </dgm:pt>
    <dgm:pt modelId="{15C98920-A937-41FC-A02D-C96207E9BC71}" type="pres">
      <dgm:prSet presAssocID="{F0F97F0D-357A-4536-81A9-181B06F75C0B}" presName="cycle" presStyleCnt="0"/>
      <dgm:spPr/>
    </dgm:pt>
    <dgm:pt modelId="{7DB2FC6E-9CF9-4E1C-B03A-F4B99101C1A4}" type="pres">
      <dgm:prSet presAssocID="{F0F97F0D-357A-4536-81A9-181B06F75C0B}" presName="srcNode" presStyleLbl="node1" presStyleIdx="0" presStyleCnt="2"/>
      <dgm:spPr/>
    </dgm:pt>
    <dgm:pt modelId="{980BAD88-6CAB-4D2E-A362-6444E1EA3722}" type="pres">
      <dgm:prSet presAssocID="{F0F97F0D-357A-4536-81A9-181B06F75C0B}" presName="conn" presStyleLbl="parChTrans1D2" presStyleIdx="0" presStyleCnt="1"/>
      <dgm:spPr/>
      <dgm:t>
        <a:bodyPr/>
        <a:lstStyle/>
        <a:p>
          <a:endParaRPr lang="en-US"/>
        </a:p>
      </dgm:t>
    </dgm:pt>
    <dgm:pt modelId="{80067543-563F-472F-AC7E-E1512F87E596}" type="pres">
      <dgm:prSet presAssocID="{F0F97F0D-357A-4536-81A9-181B06F75C0B}" presName="extraNode" presStyleLbl="node1" presStyleIdx="0" presStyleCnt="2"/>
      <dgm:spPr/>
    </dgm:pt>
    <dgm:pt modelId="{BEB4C36E-7481-40FF-BEC0-2DF30A464A5A}" type="pres">
      <dgm:prSet presAssocID="{F0F97F0D-357A-4536-81A9-181B06F75C0B}" presName="dstNode" presStyleLbl="node1" presStyleIdx="0" presStyleCnt="2"/>
      <dgm:spPr/>
    </dgm:pt>
    <dgm:pt modelId="{20F7B9B0-8785-4432-ABCB-CE7D272773A8}" type="pres">
      <dgm:prSet presAssocID="{9CB8A915-E350-4524-9659-8321CE47A61F}" presName="text_1" presStyleLbl="node1" presStyleIdx="0" presStyleCnt="2">
        <dgm:presLayoutVars>
          <dgm:bulletEnabled val="1"/>
        </dgm:presLayoutVars>
      </dgm:prSet>
      <dgm:spPr/>
      <dgm:t>
        <a:bodyPr/>
        <a:lstStyle/>
        <a:p>
          <a:endParaRPr lang="en-US"/>
        </a:p>
      </dgm:t>
    </dgm:pt>
    <dgm:pt modelId="{C46E3039-022A-4BF4-A94F-0B4A0692212B}" type="pres">
      <dgm:prSet presAssocID="{9CB8A915-E350-4524-9659-8321CE47A61F}" presName="accent_1" presStyleCnt="0"/>
      <dgm:spPr/>
    </dgm:pt>
    <dgm:pt modelId="{F2D17737-8C7C-43ED-A3AB-054742600235}" type="pres">
      <dgm:prSet presAssocID="{9CB8A915-E350-4524-9659-8321CE47A61F}" presName="accentRepeatNode" presStyleLbl="solidFgAcc1" presStyleIdx="0" presStyleCnt="2"/>
      <dgm:spPr/>
    </dgm:pt>
    <dgm:pt modelId="{44AB69BB-1440-47CB-9C30-E1B9F4B746FF}" type="pres">
      <dgm:prSet presAssocID="{6C3A8488-8B2E-4777-A847-18F524DD56E1}" presName="text_2" presStyleLbl="node1" presStyleIdx="1" presStyleCnt="2">
        <dgm:presLayoutVars>
          <dgm:bulletEnabled val="1"/>
        </dgm:presLayoutVars>
      </dgm:prSet>
      <dgm:spPr/>
      <dgm:t>
        <a:bodyPr/>
        <a:lstStyle/>
        <a:p>
          <a:endParaRPr lang="en-US"/>
        </a:p>
      </dgm:t>
    </dgm:pt>
    <dgm:pt modelId="{37CB4A60-AA8B-4EFD-95C9-28A29AED1D34}" type="pres">
      <dgm:prSet presAssocID="{6C3A8488-8B2E-4777-A847-18F524DD56E1}" presName="accent_2" presStyleCnt="0"/>
      <dgm:spPr/>
    </dgm:pt>
    <dgm:pt modelId="{1A902683-8627-4802-A27F-4F3163E25A89}" type="pres">
      <dgm:prSet presAssocID="{6C3A8488-8B2E-4777-A847-18F524DD56E1}" presName="accentRepeatNode" presStyleLbl="solidFgAcc1" presStyleIdx="1" presStyleCnt="2"/>
      <dgm:spPr/>
    </dgm:pt>
  </dgm:ptLst>
  <dgm:cxnLst>
    <dgm:cxn modelId="{39324F0B-94E6-4A38-A660-AA030EDEF2B6}" type="presOf" srcId="{9CB8A915-E350-4524-9659-8321CE47A61F}" destId="{20F7B9B0-8785-4432-ABCB-CE7D272773A8}" srcOrd="0" destOrd="0" presId="urn:microsoft.com/office/officeart/2008/layout/VerticalCurvedList"/>
    <dgm:cxn modelId="{1AB0313C-2015-40AD-90F0-8F159756BF82}" srcId="{F0F97F0D-357A-4536-81A9-181B06F75C0B}" destId="{9CB8A915-E350-4524-9659-8321CE47A61F}" srcOrd="0" destOrd="0" parTransId="{2F50CF73-FD48-48E0-870E-02CA1BEA766F}" sibTransId="{B1E52631-30EB-401B-973B-AF26CF278374}"/>
    <dgm:cxn modelId="{B872BC35-9143-4A25-A211-F8C7AB0DB072}" type="presOf" srcId="{B1E52631-30EB-401B-973B-AF26CF278374}" destId="{980BAD88-6CAB-4D2E-A362-6444E1EA3722}" srcOrd="0" destOrd="0" presId="urn:microsoft.com/office/officeart/2008/layout/VerticalCurvedList"/>
    <dgm:cxn modelId="{F5420C21-F643-4DB4-8956-9564C9790CF4}" type="presOf" srcId="{F0F97F0D-357A-4536-81A9-181B06F75C0B}" destId="{82A04159-7F49-4DEC-8D03-83D63FFFD679}" srcOrd="0" destOrd="0" presId="urn:microsoft.com/office/officeart/2008/layout/VerticalCurvedList"/>
    <dgm:cxn modelId="{B4D731AB-D4C6-46B2-B47F-0DC2F4BBE5CE}" type="presOf" srcId="{6C3A8488-8B2E-4777-A847-18F524DD56E1}" destId="{44AB69BB-1440-47CB-9C30-E1B9F4B746FF}" srcOrd="0" destOrd="0" presId="urn:microsoft.com/office/officeart/2008/layout/VerticalCurvedList"/>
    <dgm:cxn modelId="{096BF7B1-DE27-408A-A425-ADE20722AAC1}" srcId="{F0F97F0D-357A-4536-81A9-181B06F75C0B}" destId="{6C3A8488-8B2E-4777-A847-18F524DD56E1}" srcOrd="1" destOrd="0" parTransId="{FDDEFD72-5EB0-4AEA-A2F9-45A989085009}" sibTransId="{791AA62A-8351-43B7-85B7-F8685D8C2BBC}"/>
    <dgm:cxn modelId="{64CA5209-FD60-4945-B60E-FB1C899765CF}" type="presParOf" srcId="{82A04159-7F49-4DEC-8D03-83D63FFFD679}" destId="{625683BC-C466-4322-BDFE-86AF694C26EA}" srcOrd="0" destOrd="0" presId="urn:microsoft.com/office/officeart/2008/layout/VerticalCurvedList"/>
    <dgm:cxn modelId="{D3B7697A-1459-4C31-B946-EB161916C253}" type="presParOf" srcId="{625683BC-C466-4322-BDFE-86AF694C26EA}" destId="{15C98920-A937-41FC-A02D-C96207E9BC71}" srcOrd="0" destOrd="0" presId="urn:microsoft.com/office/officeart/2008/layout/VerticalCurvedList"/>
    <dgm:cxn modelId="{5D98221E-FAD3-4BA5-9D68-688D0E143976}" type="presParOf" srcId="{15C98920-A937-41FC-A02D-C96207E9BC71}" destId="{7DB2FC6E-9CF9-4E1C-B03A-F4B99101C1A4}" srcOrd="0" destOrd="0" presId="urn:microsoft.com/office/officeart/2008/layout/VerticalCurvedList"/>
    <dgm:cxn modelId="{ABAF29EC-45A0-4732-B892-B8CBDFB4FED1}" type="presParOf" srcId="{15C98920-A937-41FC-A02D-C96207E9BC71}" destId="{980BAD88-6CAB-4D2E-A362-6444E1EA3722}" srcOrd="1" destOrd="0" presId="urn:microsoft.com/office/officeart/2008/layout/VerticalCurvedList"/>
    <dgm:cxn modelId="{341D8F33-6C83-4F84-B7CF-B612DE20D7DC}" type="presParOf" srcId="{15C98920-A937-41FC-A02D-C96207E9BC71}" destId="{80067543-563F-472F-AC7E-E1512F87E596}" srcOrd="2" destOrd="0" presId="urn:microsoft.com/office/officeart/2008/layout/VerticalCurvedList"/>
    <dgm:cxn modelId="{053C8E1F-E806-4874-A118-CA5FFF0CBB77}" type="presParOf" srcId="{15C98920-A937-41FC-A02D-C96207E9BC71}" destId="{BEB4C36E-7481-40FF-BEC0-2DF30A464A5A}" srcOrd="3" destOrd="0" presId="urn:microsoft.com/office/officeart/2008/layout/VerticalCurvedList"/>
    <dgm:cxn modelId="{2BA21D79-522C-422C-8455-AE3366984D1C}" type="presParOf" srcId="{625683BC-C466-4322-BDFE-86AF694C26EA}" destId="{20F7B9B0-8785-4432-ABCB-CE7D272773A8}" srcOrd="1" destOrd="0" presId="urn:microsoft.com/office/officeart/2008/layout/VerticalCurvedList"/>
    <dgm:cxn modelId="{9BCACFD8-79C0-447C-B632-6F6454C74568}" type="presParOf" srcId="{625683BC-C466-4322-BDFE-86AF694C26EA}" destId="{C46E3039-022A-4BF4-A94F-0B4A0692212B}" srcOrd="2" destOrd="0" presId="urn:microsoft.com/office/officeart/2008/layout/VerticalCurvedList"/>
    <dgm:cxn modelId="{2DF71026-7A0D-4588-809A-4227F8BFD4C6}" type="presParOf" srcId="{C46E3039-022A-4BF4-A94F-0B4A0692212B}" destId="{F2D17737-8C7C-43ED-A3AB-054742600235}" srcOrd="0" destOrd="0" presId="urn:microsoft.com/office/officeart/2008/layout/VerticalCurvedList"/>
    <dgm:cxn modelId="{FEEA1137-E3F8-4D13-956D-089EF06A0EC9}" type="presParOf" srcId="{625683BC-C466-4322-BDFE-86AF694C26EA}" destId="{44AB69BB-1440-47CB-9C30-E1B9F4B746FF}" srcOrd="3" destOrd="0" presId="urn:microsoft.com/office/officeart/2008/layout/VerticalCurvedList"/>
    <dgm:cxn modelId="{41ABC72A-37CD-430C-A16A-7F84CB91F243}" type="presParOf" srcId="{625683BC-C466-4322-BDFE-86AF694C26EA}" destId="{37CB4A60-AA8B-4EFD-95C9-28A29AED1D34}" srcOrd="4" destOrd="0" presId="urn:microsoft.com/office/officeart/2008/layout/VerticalCurvedList"/>
    <dgm:cxn modelId="{6FAAE8D2-A271-44EC-BF0F-F6D0025AD5B9}" type="presParOf" srcId="{37CB4A60-AA8B-4EFD-95C9-28A29AED1D34}" destId="{1A902683-8627-4802-A27F-4F3163E25A89}"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11C4B3C9-D723-43AD-B3FD-17DA9E1D424B}" type="doc">
      <dgm:prSet loTypeId="urn:microsoft.com/office/officeart/2005/8/layout/hList6" loCatId="list" qsTypeId="urn:microsoft.com/office/officeart/2005/8/quickstyle/simple1" qsCatId="simple" csTypeId="urn:microsoft.com/office/officeart/2005/8/colors/colorful5" csCatId="colorful" phldr="1"/>
      <dgm:spPr/>
      <dgm:t>
        <a:bodyPr/>
        <a:lstStyle/>
        <a:p>
          <a:endParaRPr lang="en-AU"/>
        </a:p>
      </dgm:t>
    </dgm:pt>
    <dgm:pt modelId="{E488FE11-D6DE-4187-BC45-F4C410E24401}">
      <dgm:prSet phldrT="[Text]" custT="1"/>
      <dgm:spPr/>
      <dgm:t>
        <a:bodyPr/>
        <a:lstStyle/>
        <a:p>
          <a:pPr>
            <a:buClr>
              <a:srgbClr val="1C96D3"/>
            </a:buClr>
            <a:buFont typeface="Courier New" panose="02070309020205020404" pitchFamily="49" charset="0"/>
            <a:buChar char="o"/>
          </a:pPr>
          <a:r>
            <a:rPr lang="en-US" sz="2000"/>
            <a:t>Physical </a:t>
          </a:r>
          <a:endParaRPr lang="en-AU" sz="2000"/>
        </a:p>
      </dgm:t>
    </dgm:pt>
    <dgm:pt modelId="{0023AF83-7279-4B59-9390-B02CC0ACC240}" type="parTrans" cxnId="{62F18B97-3EB4-492B-B19F-1CFFAB4305D2}">
      <dgm:prSet/>
      <dgm:spPr/>
      <dgm:t>
        <a:bodyPr/>
        <a:lstStyle/>
        <a:p>
          <a:endParaRPr lang="en-AU"/>
        </a:p>
      </dgm:t>
    </dgm:pt>
    <dgm:pt modelId="{2FF60633-E7B2-439B-B996-D4EE6D48306D}" type="sibTrans" cxnId="{62F18B97-3EB4-492B-B19F-1CFFAB4305D2}">
      <dgm:prSet/>
      <dgm:spPr/>
      <dgm:t>
        <a:bodyPr/>
        <a:lstStyle/>
        <a:p>
          <a:endParaRPr lang="en-AU"/>
        </a:p>
      </dgm:t>
    </dgm:pt>
    <dgm:pt modelId="{8A624A2C-5AD9-4634-810F-FF4A95619152}">
      <dgm:prSet custT="1"/>
      <dgm:spPr/>
      <dgm:t>
        <a:bodyPr/>
        <a:lstStyle/>
        <a:p>
          <a:r>
            <a:rPr lang="en-US" sz="2000"/>
            <a:t>Emotional </a:t>
          </a:r>
        </a:p>
      </dgm:t>
    </dgm:pt>
    <dgm:pt modelId="{4EB14296-ADC1-43CA-82AA-660E0094CCEF}" type="parTrans" cxnId="{C887D331-25D3-46FD-855C-E2F1BB4488F0}">
      <dgm:prSet/>
      <dgm:spPr/>
      <dgm:t>
        <a:bodyPr/>
        <a:lstStyle/>
        <a:p>
          <a:endParaRPr lang="en-AU"/>
        </a:p>
      </dgm:t>
    </dgm:pt>
    <dgm:pt modelId="{7A36AE70-378B-4E5E-8E0E-E1FB74A66B20}" type="sibTrans" cxnId="{C887D331-25D3-46FD-855C-E2F1BB4488F0}">
      <dgm:prSet/>
      <dgm:spPr/>
      <dgm:t>
        <a:bodyPr/>
        <a:lstStyle/>
        <a:p>
          <a:endParaRPr lang="en-AU"/>
        </a:p>
      </dgm:t>
    </dgm:pt>
    <dgm:pt modelId="{0AEB69F6-5305-49BA-A0A8-BD6B4FA05B03}">
      <dgm:prSet custT="1"/>
      <dgm:spPr/>
      <dgm:t>
        <a:bodyPr/>
        <a:lstStyle/>
        <a:p>
          <a:r>
            <a:rPr lang="en-US" sz="2000"/>
            <a:t>Mental</a:t>
          </a:r>
        </a:p>
      </dgm:t>
    </dgm:pt>
    <dgm:pt modelId="{95ED28A8-DD6A-497D-848F-0BE0617E1F30}" type="parTrans" cxnId="{A0AD8D06-4878-4808-BA74-B27E212F258E}">
      <dgm:prSet/>
      <dgm:spPr/>
      <dgm:t>
        <a:bodyPr/>
        <a:lstStyle/>
        <a:p>
          <a:endParaRPr lang="en-AU"/>
        </a:p>
      </dgm:t>
    </dgm:pt>
    <dgm:pt modelId="{A78FF724-865F-4D1F-B076-21EF1E444D20}" type="sibTrans" cxnId="{A0AD8D06-4878-4808-BA74-B27E212F258E}">
      <dgm:prSet/>
      <dgm:spPr/>
      <dgm:t>
        <a:bodyPr/>
        <a:lstStyle/>
        <a:p>
          <a:endParaRPr lang="en-AU"/>
        </a:p>
      </dgm:t>
    </dgm:pt>
    <dgm:pt modelId="{97DB8458-EE91-4E43-9436-71C1F9706880}" type="pres">
      <dgm:prSet presAssocID="{11C4B3C9-D723-43AD-B3FD-17DA9E1D424B}" presName="Name0" presStyleCnt="0">
        <dgm:presLayoutVars>
          <dgm:dir/>
          <dgm:resizeHandles val="exact"/>
        </dgm:presLayoutVars>
      </dgm:prSet>
      <dgm:spPr/>
      <dgm:t>
        <a:bodyPr/>
        <a:lstStyle/>
        <a:p>
          <a:endParaRPr lang="en-US"/>
        </a:p>
      </dgm:t>
    </dgm:pt>
    <dgm:pt modelId="{6096F9CF-8433-482F-9E20-CE4C3A9A5EA5}" type="pres">
      <dgm:prSet presAssocID="{E488FE11-D6DE-4187-BC45-F4C410E24401}" presName="node" presStyleLbl="node1" presStyleIdx="0" presStyleCnt="3">
        <dgm:presLayoutVars>
          <dgm:bulletEnabled val="1"/>
        </dgm:presLayoutVars>
      </dgm:prSet>
      <dgm:spPr/>
      <dgm:t>
        <a:bodyPr/>
        <a:lstStyle/>
        <a:p>
          <a:endParaRPr lang="en-US"/>
        </a:p>
      </dgm:t>
    </dgm:pt>
    <dgm:pt modelId="{8FD546E1-4063-4DA7-81EF-405B7B16E923}" type="pres">
      <dgm:prSet presAssocID="{2FF60633-E7B2-439B-B996-D4EE6D48306D}" presName="sibTrans" presStyleCnt="0"/>
      <dgm:spPr/>
    </dgm:pt>
    <dgm:pt modelId="{A6E1FADF-422B-4931-AD4C-40BC6EAD90D3}" type="pres">
      <dgm:prSet presAssocID="{8A624A2C-5AD9-4634-810F-FF4A95619152}" presName="node" presStyleLbl="node1" presStyleIdx="1" presStyleCnt="3">
        <dgm:presLayoutVars>
          <dgm:bulletEnabled val="1"/>
        </dgm:presLayoutVars>
      </dgm:prSet>
      <dgm:spPr/>
      <dgm:t>
        <a:bodyPr/>
        <a:lstStyle/>
        <a:p>
          <a:endParaRPr lang="en-US"/>
        </a:p>
      </dgm:t>
    </dgm:pt>
    <dgm:pt modelId="{75AC7C82-E979-4A0A-9D1F-E244D63543BC}" type="pres">
      <dgm:prSet presAssocID="{7A36AE70-378B-4E5E-8E0E-E1FB74A66B20}" presName="sibTrans" presStyleCnt="0"/>
      <dgm:spPr/>
    </dgm:pt>
    <dgm:pt modelId="{6D0C886B-DFD2-45BD-AB2E-154B94208F40}" type="pres">
      <dgm:prSet presAssocID="{0AEB69F6-5305-49BA-A0A8-BD6B4FA05B03}" presName="node" presStyleLbl="node1" presStyleIdx="2" presStyleCnt="3">
        <dgm:presLayoutVars>
          <dgm:bulletEnabled val="1"/>
        </dgm:presLayoutVars>
      </dgm:prSet>
      <dgm:spPr/>
      <dgm:t>
        <a:bodyPr/>
        <a:lstStyle/>
        <a:p>
          <a:endParaRPr lang="en-US"/>
        </a:p>
      </dgm:t>
    </dgm:pt>
  </dgm:ptLst>
  <dgm:cxnLst>
    <dgm:cxn modelId="{BC880F57-C8AC-45AD-BE76-D27907120178}" type="presOf" srcId="{11C4B3C9-D723-43AD-B3FD-17DA9E1D424B}" destId="{97DB8458-EE91-4E43-9436-71C1F9706880}" srcOrd="0" destOrd="0" presId="urn:microsoft.com/office/officeart/2005/8/layout/hList6"/>
    <dgm:cxn modelId="{F45D8600-A992-44A3-BB9F-C0CD7A587FBF}" type="presOf" srcId="{8A624A2C-5AD9-4634-810F-FF4A95619152}" destId="{A6E1FADF-422B-4931-AD4C-40BC6EAD90D3}" srcOrd="0" destOrd="0" presId="urn:microsoft.com/office/officeart/2005/8/layout/hList6"/>
    <dgm:cxn modelId="{A3BFB9EE-C86A-4F99-8B0E-FEB02FC38925}" type="presOf" srcId="{E488FE11-D6DE-4187-BC45-F4C410E24401}" destId="{6096F9CF-8433-482F-9E20-CE4C3A9A5EA5}" srcOrd="0" destOrd="0" presId="urn:microsoft.com/office/officeart/2005/8/layout/hList6"/>
    <dgm:cxn modelId="{A0AD8D06-4878-4808-BA74-B27E212F258E}" srcId="{11C4B3C9-D723-43AD-B3FD-17DA9E1D424B}" destId="{0AEB69F6-5305-49BA-A0A8-BD6B4FA05B03}" srcOrd="2" destOrd="0" parTransId="{95ED28A8-DD6A-497D-848F-0BE0617E1F30}" sibTransId="{A78FF724-865F-4D1F-B076-21EF1E444D20}"/>
    <dgm:cxn modelId="{62F18B97-3EB4-492B-B19F-1CFFAB4305D2}" srcId="{11C4B3C9-D723-43AD-B3FD-17DA9E1D424B}" destId="{E488FE11-D6DE-4187-BC45-F4C410E24401}" srcOrd="0" destOrd="0" parTransId="{0023AF83-7279-4B59-9390-B02CC0ACC240}" sibTransId="{2FF60633-E7B2-439B-B996-D4EE6D48306D}"/>
    <dgm:cxn modelId="{C887D331-25D3-46FD-855C-E2F1BB4488F0}" srcId="{11C4B3C9-D723-43AD-B3FD-17DA9E1D424B}" destId="{8A624A2C-5AD9-4634-810F-FF4A95619152}" srcOrd="1" destOrd="0" parTransId="{4EB14296-ADC1-43CA-82AA-660E0094CCEF}" sibTransId="{7A36AE70-378B-4E5E-8E0E-E1FB74A66B20}"/>
    <dgm:cxn modelId="{F93E6D7F-2631-462A-AC76-3596C86B55A8}" type="presOf" srcId="{0AEB69F6-5305-49BA-A0A8-BD6B4FA05B03}" destId="{6D0C886B-DFD2-45BD-AB2E-154B94208F40}" srcOrd="0" destOrd="0" presId="urn:microsoft.com/office/officeart/2005/8/layout/hList6"/>
    <dgm:cxn modelId="{CC8F9080-970F-4AA0-A66D-170EAC1ED70F}" type="presParOf" srcId="{97DB8458-EE91-4E43-9436-71C1F9706880}" destId="{6096F9CF-8433-482F-9E20-CE4C3A9A5EA5}" srcOrd="0" destOrd="0" presId="urn:microsoft.com/office/officeart/2005/8/layout/hList6"/>
    <dgm:cxn modelId="{4FE14A86-A4E9-4512-B976-8017245FD128}" type="presParOf" srcId="{97DB8458-EE91-4E43-9436-71C1F9706880}" destId="{8FD546E1-4063-4DA7-81EF-405B7B16E923}" srcOrd="1" destOrd="0" presId="urn:microsoft.com/office/officeart/2005/8/layout/hList6"/>
    <dgm:cxn modelId="{04B2421A-D6C3-457F-98A8-456F7DE8948B}" type="presParOf" srcId="{97DB8458-EE91-4E43-9436-71C1F9706880}" destId="{A6E1FADF-422B-4931-AD4C-40BC6EAD90D3}" srcOrd="2" destOrd="0" presId="urn:microsoft.com/office/officeart/2005/8/layout/hList6"/>
    <dgm:cxn modelId="{EC4F8A6B-FC5D-493D-9F4C-BEB0B0ACC010}" type="presParOf" srcId="{97DB8458-EE91-4E43-9436-71C1F9706880}" destId="{75AC7C82-E979-4A0A-9D1F-E244D63543BC}" srcOrd="3" destOrd="0" presId="urn:microsoft.com/office/officeart/2005/8/layout/hList6"/>
    <dgm:cxn modelId="{473E6CEC-FD7A-4C09-A3F7-F682D76D8180}" type="presParOf" srcId="{97DB8458-EE91-4E43-9436-71C1F9706880}" destId="{6D0C886B-DFD2-45BD-AB2E-154B94208F40}" srcOrd="4" destOrd="0" presId="urn:microsoft.com/office/officeart/2005/8/layout/hList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1C9FE28E-C93D-4873-B71F-3AAA620B5BC8}" type="doc">
      <dgm:prSet loTypeId="urn:microsoft.com/office/officeart/2005/8/layout/default" loCatId="list" qsTypeId="urn:microsoft.com/office/officeart/2005/8/quickstyle/simple1" qsCatId="simple" csTypeId="urn:microsoft.com/office/officeart/2005/8/colors/colorful5" csCatId="colorful" phldr="1"/>
      <dgm:spPr/>
      <dgm:t>
        <a:bodyPr/>
        <a:lstStyle/>
        <a:p>
          <a:endParaRPr lang="en-PH"/>
        </a:p>
      </dgm:t>
    </dgm:pt>
    <dgm:pt modelId="{E6E927F6-49C4-4649-B363-24E93DA482D5}">
      <dgm:prSet phldrT="[Text]" custT="1"/>
      <dgm:spPr/>
      <dgm:t>
        <a:bodyPr/>
        <a:lstStyle/>
        <a:p>
          <a:r>
            <a:rPr lang="en-AU" sz="1800" b="0"/>
            <a:t>Neglect</a:t>
          </a:r>
          <a:endParaRPr lang="en-PH" sz="1800"/>
        </a:p>
      </dgm:t>
    </dgm:pt>
    <dgm:pt modelId="{A4350C53-EA32-4F19-B3A0-BFEBFE1E8D1C}" type="parTrans" cxnId="{019B669D-57AA-4BCF-9B0C-0BD63289729A}">
      <dgm:prSet/>
      <dgm:spPr/>
      <dgm:t>
        <a:bodyPr/>
        <a:lstStyle/>
        <a:p>
          <a:endParaRPr lang="en-PH"/>
        </a:p>
      </dgm:t>
    </dgm:pt>
    <dgm:pt modelId="{24EB225E-CAB9-4DD7-A4A0-B3D30B5CC579}" type="sibTrans" cxnId="{019B669D-57AA-4BCF-9B0C-0BD63289729A}">
      <dgm:prSet/>
      <dgm:spPr/>
      <dgm:t>
        <a:bodyPr/>
        <a:lstStyle/>
        <a:p>
          <a:endParaRPr lang="en-PH"/>
        </a:p>
      </dgm:t>
    </dgm:pt>
    <dgm:pt modelId="{1AD1EB2C-0459-46AC-A5BA-05A2C541C30B}">
      <dgm:prSet custT="1"/>
      <dgm:spPr/>
      <dgm:t>
        <a:bodyPr/>
        <a:lstStyle/>
        <a:p>
          <a:r>
            <a:rPr lang="en-AU" sz="1800" b="0"/>
            <a:t>Exposure to Domestic Violence</a:t>
          </a:r>
          <a:endParaRPr lang="en-PH" sz="1800" b="0"/>
        </a:p>
      </dgm:t>
    </dgm:pt>
    <dgm:pt modelId="{A53AD695-A9D9-4961-BFE5-5F6AC27152B7}" type="parTrans" cxnId="{4892440E-6642-46F2-A239-0D0E7F30F201}">
      <dgm:prSet/>
      <dgm:spPr/>
      <dgm:t>
        <a:bodyPr/>
        <a:lstStyle/>
        <a:p>
          <a:endParaRPr lang="en-PH"/>
        </a:p>
      </dgm:t>
    </dgm:pt>
    <dgm:pt modelId="{5184D85B-714C-45D9-B7F9-A4D7E4FD210A}" type="sibTrans" cxnId="{4892440E-6642-46F2-A239-0D0E7F30F201}">
      <dgm:prSet/>
      <dgm:spPr/>
      <dgm:t>
        <a:bodyPr/>
        <a:lstStyle/>
        <a:p>
          <a:endParaRPr lang="en-PH"/>
        </a:p>
      </dgm:t>
    </dgm:pt>
    <dgm:pt modelId="{97E337A5-73FB-49DA-9143-8FEA98EB634B}">
      <dgm:prSet custT="1"/>
      <dgm:spPr/>
      <dgm:t>
        <a:bodyPr/>
        <a:lstStyle/>
        <a:p>
          <a:r>
            <a:rPr lang="en-AU" sz="1800" b="0"/>
            <a:t>Physical, Emotional, or Psychological Harm</a:t>
          </a:r>
          <a:endParaRPr lang="en-PH" sz="1800" b="0"/>
        </a:p>
      </dgm:t>
    </dgm:pt>
    <dgm:pt modelId="{EC4EEF29-639C-4607-A021-9C2556B5E817}" type="parTrans" cxnId="{C8893631-B215-4279-BA5A-00BC66F8762C}">
      <dgm:prSet/>
      <dgm:spPr/>
      <dgm:t>
        <a:bodyPr/>
        <a:lstStyle/>
        <a:p>
          <a:endParaRPr lang="en-PH"/>
        </a:p>
      </dgm:t>
    </dgm:pt>
    <dgm:pt modelId="{A857D2C0-9014-471C-9EE3-5F38A8A77DC2}" type="sibTrans" cxnId="{C8893631-B215-4279-BA5A-00BC66F8762C}">
      <dgm:prSet/>
      <dgm:spPr/>
      <dgm:t>
        <a:bodyPr/>
        <a:lstStyle/>
        <a:p>
          <a:endParaRPr lang="en-PH"/>
        </a:p>
      </dgm:t>
    </dgm:pt>
    <dgm:pt modelId="{E36C7330-6EA0-4735-B916-BD950CA8AE39}">
      <dgm:prSet custT="1"/>
      <dgm:spPr/>
      <dgm:t>
        <a:bodyPr/>
        <a:lstStyle/>
        <a:p>
          <a:r>
            <a:rPr lang="en-AU" sz="1800" b="0"/>
            <a:t>Sexual Harm</a:t>
          </a:r>
          <a:endParaRPr lang="en-PH" sz="1800" b="0"/>
        </a:p>
      </dgm:t>
    </dgm:pt>
    <dgm:pt modelId="{0C10B857-822F-4CF9-BED7-892BB4EB3948}" type="parTrans" cxnId="{26CA844A-0D4F-44A1-BDBD-C145FBB21678}">
      <dgm:prSet/>
      <dgm:spPr/>
      <dgm:t>
        <a:bodyPr/>
        <a:lstStyle/>
        <a:p>
          <a:endParaRPr lang="en-PH"/>
        </a:p>
      </dgm:t>
    </dgm:pt>
    <dgm:pt modelId="{EA5C2349-B18E-424C-A2A7-7C1F76743650}" type="sibTrans" cxnId="{26CA844A-0D4F-44A1-BDBD-C145FBB21678}">
      <dgm:prSet/>
      <dgm:spPr/>
      <dgm:t>
        <a:bodyPr/>
        <a:lstStyle/>
        <a:p>
          <a:endParaRPr lang="en-PH"/>
        </a:p>
      </dgm:t>
    </dgm:pt>
    <dgm:pt modelId="{C3A66FE5-9DBF-4015-8DA8-2D29056672FF}">
      <dgm:prSet custT="1"/>
      <dgm:spPr/>
      <dgm:t>
        <a:bodyPr/>
        <a:lstStyle/>
        <a:p>
          <a:r>
            <a:rPr lang="en-AU" sz="1800" b="0"/>
            <a:t>Financial Abuse</a:t>
          </a:r>
          <a:endParaRPr lang="en-PH" sz="1800" b="0"/>
        </a:p>
      </dgm:t>
    </dgm:pt>
    <dgm:pt modelId="{4D243596-9500-4735-8C9B-08CC2D7161B9}" type="parTrans" cxnId="{EC5E16D2-C57F-40E7-B891-D2F8856BF324}">
      <dgm:prSet/>
      <dgm:spPr/>
      <dgm:t>
        <a:bodyPr/>
        <a:lstStyle/>
        <a:p>
          <a:endParaRPr lang="en-PH"/>
        </a:p>
      </dgm:t>
    </dgm:pt>
    <dgm:pt modelId="{81A3C75A-382E-430C-B8C4-8F85440D2385}" type="sibTrans" cxnId="{EC5E16D2-C57F-40E7-B891-D2F8856BF324}">
      <dgm:prSet/>
      <dgm:spPr/>
      <dgm:t>
        <a:bodyPr/>
        <a:lstStyle/>
        <a:p>
          <a:endParaRPr lang="en-PH"/>
        </a:p>
      </dgm:t>
    </dgm:pt>
    <dgm:pt modelId="{F20F5636-80F1-4523-8095-8325C2FD252C}">
      <dgm:prSet custT="1"/>
      <dgm:spPr/>
      <dgm:t>
        <a:bodyPr/>
        <a:lstStyle/>
        <a:p>
          <a:r>
            <a:rPr lang="en-AU" sz="1800" b="0"/>
            <a:t>Abandonment</a:t>
          </a:r>
          <a:endParaRPr lang="en-PH" sz="1800" b="0"/>
        </a:p>
      </dgm:t>
    </dgm:pt>
    <dgm:pt modelId="{13320607-B0AB-4124-890D-14158C8445D7}" type="parTrans" cxnId="{62D37BD3-A52F-435A-A251-C38DE015B195}">
      <dgm:prSet/>
      <dgm:spPr/>
      <dgm:t>
        <a:bodyPr/>
        <a:lstStyle/>
        <a:p>
          <a:endParaRPr lang="en-PH"/>
        </a:p>
      </dgm:t>
    </dgm:pt>
    <dgm:pt modelId="{F89FAB8D-3A92-421F-B099-28B2D35C4E2C}" type="sibTrans" cxnId="{62D37BD3-A52F-435A-A251-C38DE015B195}">
      <dgm:prSet/>
      <dgm:spPr/>
      <dgm:t>
        <a:bodyPr/>
        <a:lstStyle/>
        <a:p>
          <a:endParaRPr lang="en-PH"/>
        </a:p>
      </dgm:t>
    </dgm:pt>
    <dgm:pt modelId="{688920BC-1D52-46F2-9584-B0B6E7C1C2C3}" type="pres">
      <dgm:prSet presAssocID="{1C9FE28E-C93D-4873-B71F-3AAA620B5BC8}" presName="diagram" presStyleCnt="0">
        <dgm:presLayoutVars>
          <dgm:dir/>
          <dgm:resizeHandles val="exact"/>
        </dgm:presLayoutVars>
      </dgm:prSet>
      <dgm:spPr/>
      <dgm:t>
        <a:bodyPr/>
        <a:lstStyle/>
        <a:p>
          <a:endParaRPr lang="en-US"/>
        </a:p>
      </dgm:t>
    </dgm:pt>
    <dgm:pt modelId="{9747D63F-7B00-4FB8-B041-8D053B050F4C}" type="pres">
      <dgm:prSet presAssocID="{E6E927F6-49C4-4649-B363-24E93DA482D5}" presName="node" presStyleLbl="node1" presStyleIdx="0" presStyleCnt="6" custScaleX="178444">
        <dgm:presLayoutVars>
          <dgm:bulletEnabled val="1"/>
        </dgm:presLayoutVars>
      </dgm:prSet>
      <dgm:spPr/>
      <dgm:t>
        <a:bodyPr/>
        <a:lstStyle/>
        <a:p>
          <a:endParaRPr lang="en-US"/>
        </a:p>
      </dgm:t>
    </dgm:pt>
    <dgm:pt modelId="{201ED034-C814-4199-910E-91BE400122FF}" type="pres">
      <dgm:prSet presAssocID="{24EB225E-CAB9-4DD7-A4A0-B3D30B5CC579}" presName="sibTrans" presStyleCnt="0"/>
      <dgm:spPr/>
    </dgm:pt>
    <dgm:pt modelId="{4D0F231B-3701-4AD3-8885-2280220E7A6B}" type="pres">
      <dgm:prSet presAssocID="{1AD1EB2C-0459-46AC-A5BA-05A2C541C30B}" presName="node" presStyleLbl="node1" presStyleIdx="1" presStyleCnt="6" custScaleX="178444">
        <dgm:presLayoutVars>
          <dgm:bulletEnabled val="1"/>
        </dgm:presLayoutVars>
      </dgm:prSet>
      <dgm:spPr/>
      <dgm:t>
        <a:bodyPr/>
        <a:lstStyle/>
        <a:p>
          <a:endParaRPr lang="en-US"/>
        </a:p>
      </dgm:t>
    </dgm:pt>
    <dgm:pt modelId="{46B01F3E-F42E-4B8B-BC29-1518992E1048}" type="pres">
      <dgm:prSet presAssocID="{5184D85B-714C-45D9-B7F9-A4D7E4FD210A}" presName="sibTrans" presStyleCnt="0"/>
      <dgm:spPr/>
    </dgm:pt>
    <dgm:pt modelId="{9C2C9499-9861-4BEF-8812-E44B09B851D5}" type="pres">
      <dgm:prSet presAssocID="{97E337A5-73FB-49DA-9143-8FEA98EB634B}" presName="node" presStyleLbl="node1" presStyleIdx="2" presStyleCnt="6" custScaleX="178444">
        <dgm:presLayoutVars>
          <dgm:bulletEnabled val="1"/>
        </dgm:presLayoutVars>
      </dgm:prSet>
      <dgm:spPr/>
      <dgm:t>
        <a:bodyPr/>
        <a:lstStyle/>
        <a:p>
          <a:endParaRPr lang="en-US"/>
        </a:p>
      </dgm:t>
    </dgm:pt>
    <dgm:pt modelId="{585B9A0F-31B9-48A0-9DB4-147C496068CB}" type="pres">
      <dgm:prSet presAssocID="{A857D2C0-9014-471C-9EE3-5F38A8A77DC2}" presName="sibTrans" presStyleCnt="0"/>
      <dgm:spPr/>
    </dgm:pt>
    <dgm:pt modelId="{A24B48D9-8BB4-4084-9A0D-B1B478CCCEED}" type="pres">
      <dgm:prSet presAssocID="{E36C7330-6EA0-4735-B916-BD950CA8AE39}" presName="node" presStyleLbl="node1" presStyleIdx="3" presStyleCnt="6" custScaleX="178444">
        <dgm:presLayoutVars>
          <dgm:bulletEnabled val="1"/>
        </dgm:presLayoutVars>
      </dgm:prSet>
      <dgm:spPr/>
      <dgm:t>
        <a:bodyPr/>
        <a:lstStyle/>
        <a:p>
          <a:endParaRPr lang="en-US"/>
        </a:p>
      </dgm:t>
    </dgm:pt>
    <dgm:pt modelId="{8BDD081E-761F-4BE6-BF51-3CF174034C41}" type="pres">
      <dgm:prSet presAssocID="{EA5C2349-B18E-424C-A2A7-7C1F76743650}" presName="sibTrans" presStyleCnt="0"/>
      <dgm:spPr/>
    </dgm:pt>
    <dgm:pt modelId="{FE8E139B-8753-4AFA-88D4-B4B4A8266BEB}" type="pres">
      <dgm:prSet presAssocID="{C3A66FE5-9DBF-4015-8DA8-2D29056672FF}" presName="node" presStyleLbl="node1" presStyleIdx="4" presStyleCnt="6" custScaleX="178444">
        <dgm:presLayoutVars>
          <dgm:bulletEnabled val="1"/>
        </dgm:presLayoutVars>
      </dgm:prSet>
      <dgm:spPr/>
      <dgm:t>
        <a:bodyPr/>
        <a:lstStyle/>
        <a:p>
          <a:endParaRPr lang="en-US"/>
        </a:p>
      </dgm:t>
    </dgm:pt>
    <dgm:pt modelId="{BAB0A500-EEF5-4610-B35A-6A80EFC9609E}" type="pres">
      <dgm:prSet presAssocID="{81A3C75A-382E-430C-B8C4-8F85440D2385}" presName="sibTrans" presStyleCnt="0"/>
      <dgm:spPr/>
    </dgm:pt>
    <dgm:pt modelId="{141F8C3D-2BDD-409B-BC4E-165F7AF04402}" type="pres">
      <dgm:prSet presAssocID="{F20F5636-80F1-4523-8095-8325C2FD252C}" presName="node" presStyleLbl="node1" presStyleIdx="5" presStyleCnt="6" custScaleX="178444">
        <dgm:presLayoutVars>
          <dgm:bulletEnabled val="1"/>
        </dgm:presLayoutVars>
      </dgm:prSet>
      <dgm:spPr/>
      <dgm:t>
        <a:bodyPr/>
        <a:lstStyle/>
        <a:p>
          <a:endParaRPr lang="en-US"/>
        </a:p>
      </dgm:t>
    </dgm:pt>
  </dgm:ptLst>
  <dgm:cxnLst>
    <dgm:cxn modelId="{A8DD5CDA-F2A5-4D26-B30F-82524BCE7CD0}" type="presOf" srcId="{1C9FE28E-C93D-4873-B71F-3AAA620B5BC8}" destId="{688920BC-1D52-46F2-9584-B0B6E7C1C2C3}" srcOrd="0" destOrd="0" presId="urn:microsoft.com/office/officeart/2005/8/layout/default"/>
    <dgm:cxn modelId="{019B669D-57AA-4BCF-9B0C-0BD63289729A}" srcId="{1C9FE28E-C93D-4873-B71F-3AAA620B5BC8}" destId="{E6E927F6-49C4-4649-B363-24E93DA482D5}" srcOrd="0" destOrd="0" parTransId="{A4350C53-EA32-4F19-B3A0-BFEBFE1E8D1C}" sibTransId="{24EB225E-CAB9-4DD7-A4A0-B3D30B5CC579}"/>
    <dgm:cxn modelId="{C8893631-B215-4279-BA5A-00BC66F8762C}" srcId="{1C9FE28E-C93D-4873-B71F-3AAA620B5BC8}" destId="{97E337A5-73FB-49DA-9143-8FEA98EB634B}" srcOrd="2" destOrd="0" parTransId="{EC4EEF29-639C-4607-A021-9C2556B5E817}" sibTransId="{A857D2C0-9014-471C-9EE3-5F38A8A77DC2}"/>
    <dgm:cxn modelId="{A86B8197-3DCB-402B-8E63-76577F4D94DE}" type="presOf" srcId="{E36C7330-6EA0-4735-B916-BD950CA8AE39}" destId="{A24B48D9-8BB4-4084-9A0D-B1B478CCCEED}" srcOrd="0" destOrd="0" presId="urn:microsoft.com/office/officeart/2005/8/layout/default"/>
    <dgm:cxn modelId="{26CA844A-0D4F-44A1-BDBD-C145FBB21678}" srcId="{1C9FE28E-C93D-4873-B71F-3AAA620B5BC8}" destId="{E36C7330-6EA0-4735-B916-BD950CA8AE39}" srcOrd="3" destOrd="0" parTransId="{0C10B857-822F-4CF9-BED7-892BB4EB3948}" sibTransId="{EA5C2349-B18E-424C-A2A7-7C1F76743650}"/>
    <dgm:cxn modelId="{F059ACC9-2243-445F-89B3-95E3395F21C9}" type="presOf" srcId="{C3A66FE5-9DBF-4015-8DA8-2D29056672FF}" destId="{FE8E139B-8753-4AFA-88D4-B4B4A8266BEB}" srcOrd="0" destOrd="0" presId="urn:microsoft.com/office/officeart/2005/8/layout/default"/>
    <dgm:cxn modelId="{4892440E-6642-46F2-A239-0D0E7F30F201}" srcId="{1C9FE28E-C93D-4873-B71F-3AAA620B5BC8}" destId="{1AD1EB2C-0459-46AC-A5BA-05A2C541C30B}" srcOrd="1" destOrd="0" parTransId="{A53AD695-A9D9-4961-BFE5-5F6AC27152B7}" sibTransId="{5184D85B-714C-45D9-B7F9-A4D7E4FD210A}"/>
    <dgm:cxn modelId="{7B497E0D-7556-4C44-B56E-E649BDFFD777}" type="presOf" srcId="{F20F5636-80F1-4523-8095-8325C2FD252C}" destId="{141F8C3D-2BDD-409B-BC4E-165F7AF04402}" srcOrd="0" destOrd="0" presId="urn:microsoft.com/office/officeart/2005/8/layout/default"/>
    <dgm:cxn modelId="{DA9DFFB4-D28C-442C-A496-C885316D7222}" type="presOf" srcId="{E6E927F6-49C4-4649-B363-24E93DA482D5}" destId="{9747D63F-7B00-4FB8-B041-8D053B050F4C}" srcOrd="0" destOrd="0" presId="urn:microsoft.com/office/officeart/2005/8/layout/default"/>
    <dgm:cxn modelId="{62D37BD3-A52F-435A-A251-C38DE015B195}" srcId="{1C9FE28E-C93D-4873-B71F-3AAA620B5BC8}" destId="{F20F5636-80F1-4523-8095-8325C2FD252C}" srcOrd="5" destOrd="0" parTransId="{13320607-B0AB-4124-890D-14158C8445D7}" sibTransId="{F89FAB8D-3A92-421F-B099-28B2D35C4E2C}"/>
    <dgm:cxn modelId="{EC5E16D2-C57F-40E7-B891-D2F8856BF324}" srcId="{1C9FE28E-C93D-4873-B71F-3AAA620B5BC8}" destId="{C3A66FE5-9DBF-4015-8DA8-2D29056672FF}" srcOrd="4" destOrd="0" parTransId="{4D243596-9500-4735-8C9B-08CC2D7161B9}" sibTransId="{81A3C75A-382E-430C-B8C4-8F85440D2385}"/>
    <dgm:cxn modelId="{C255B76B-6D0A-4E1D-8A66-7719BAD7B92E}" type="presOf" srcId="{1AD1EB2C-0459-46AC-A5BA-05A2C541C30B}" destId="{4D0F231B-3701-4AD3-8885-2280220E7A6B}" srcOrd="0" destOrd="0" presId="urn:microsoft.com/office/officeart/2005/8/layout/default"/>
    <dgm:cxn modelId="{F1E95A8B-0910-4B65-8E85-607F87CCCEB3}" type="presOf" srcId="{97E337A5-73FB-49DA-9143-8FEA98EB634B}" destId="{9C2C9499-9861-4BEF-8812-E44B09B851D5}" srcOrd="0" destOrd="0" presId="urn:microsoft.com/office/officeart/2005/8/layout/default"/>
    <dgm:cxn modelId="{B4CC605E-719A-4643-B531-3625133BF654}" type="presParOf" srcId="{688920BC-1D52-46F2-9584-B0B6E7C1C2C3}" destId="{9747D63F-7B00-4FB8-B041-8D053B050F4C}" srcOrd="0" destOrd="0" presId="urn:microsoft.com/office/officeart/2005/8/layout/default"/>
    <dgm:cxn modelId="{58662192-96F3-4886-88A7-DB5A4779E14D}" type="presParOf" srcId="{688920BC-1D52-46F2-9584-B0B6E7C1C2C3}" destId="{201ED034-C814-4199-910E-91BE400122FF}" srcOrd="1" destOrd="0" presId="urn:microsoft.com/office/officeart/2005/8/layout/default"/>
    <dgm:cxn modelId="{8BD52E9C-31F2-44C9-8A7C-637160DD9E7D}" type="presParOf" srcId="{688920BC-1D52-46F2-9584-B0B6E7C1C2C3}" destId="{4D0F231B-3701-4AD3-8885-2280220E7A6B}" srcOrd="2" destOrd="0" presId="urn:microsoft.com/office/officeart/2005/8/layout/default"/>
    <dgm:cxn modelId="{D0ADE8CB-4AA6-4BF3-A6F8-8DF42ABB45F7}" type="presParOf" srcId="{688920BC-1D52-46F2-9584-B0B6E7C1C2C3}" destId="{46B01F3E-F42E-4B8B-BC29-1518992E1048}" srcOrd="3" destOrd="0" presId="urn:microsoft.com/office/officeart/2005/8/layout/default"/>
    <dgm:cxn modelId="{A6093077-F1BB-48FB-A091-24C445925B9C}" type="presParOf" srcId="{688920BC-1D52-46F2-9584-B0B6E7C1C2C3}" destId="{9C2C9499-9861-4BEF-8812-E44B09B851D5}" srcOrd="4" destOrd="0" presId="urn:microsoft.com/office/officeart/2005/8/layout/default"/>
    <dgm:cxn modelId="{BAAA3F54-AD3C-4DB8-9060-16E609E0CCBA}" type="presParOf" srcId="{688920BC-1D52-46F2-9584-B0B6E7C1C2C3}" destId="{585B9A0F-31B9-48A0-9DB4-147C496068CB}" srcOrd="5" destOrd="0" presId="urn:microsoft.com/office/officeart/2005/8/layout/default"/>
    <dgm:cxn modelId="{2EB6C68C-1001-41E8-B6E2-329018916D2D}" type="presParOf" srcId="{688920BC-1D52-46F2-9584-B0B6E7C1C2C3}" destId="{A24B48D9-8BB4-4084-9A0D-B1B478CCCEED}" srcOrd="6" destOrd="0" presId="urn:microsoft.com/office/officeart/2005/8/layout/default"/>
    <dgm:cxn modelId="{E7583F60-4930-4AAE-9D3D-A8330A7D338F}" type="presParOf" srcId="{688920BC-1D52-46F2-9584-B0B6E7C1C2C3}" destId="{8BDD081E-761F-4BE6-BF51-3CF174034C41}" srcOrd="7" destOrd="0" presId="urn:microsoft.com/office/officeart/2005/8/layout/default"/>
    <dgm:cxn modelId="{7CF35B1F-5B15-4B2D-AB3A-E1F8C6F149AC}" type="presParOf" srcId="{688920BC-1D52-46F2-9584-B0B6E7C1C2C3}" destId="{FE8E139B-8753-4AFA-88D4-B4B4A8266BEB}" srcOrd="8" destOrd="0" presId="urn:microsoft.com/office/officeart/2005/8/layout/default"/>
    <dgm:cxn modelId="{C77DD656-0367-4AF2-800F-858F7FEE448E}" type="presParOf" srcId="{688920BC-1D52-46F2-9584-B0B6E7C1C2C3}" destId="{BAB0A500-EEF5-4610-B35A-6A80EFC9609E}" srcOrd="9" destOrd="0" presId="urn:microsoft.com/office/officeart/2005/8/layout/default"/>
    <dgm:cxn modelId="{EFEF9A4A-4608-422C-BD3F-3D907F871157}" type="presParOf" srcId="{688920BC-1D52-46F2-9584-B0B6E7C1C2C3}" destId="{141F8C3D-2BDD-409B-BC4E-165F7AF04402}" srcOrd="1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22373D79-0E15-464A-A7CA-BA3D9634A405}" type="doc">
      <dgm:prSet loTypeId="urn:microsoft.com/office/officeart/2005/8/layout/list1" loCatId="list" qsTypeId="urn:microsoft.com/office/officeart/2005/8/quickstyle/simple1" qsCatId="simple" csTypeId="urn:microsoft.com/office/officeart/2005/8/colors/colorful5" csCatId="colorful" phldr="1"/>
      <dgm:spPr/>
      <dgm:t>
        <a:bodyPr/>
        <a:lstStyle/>
        <a:p>
          <a:endParaRPr lang="en-US"/>
        </a:p>
      </dgm:t>
    </dgm:pt>
    <dgm:pt modelId="{78AAA727-3BA0-9742-A99C-E4BDD37A0BB9}">
      <dgm:prSet phldrT="[Text]" custT="1"/>
      <dgm:spPr/>
      <dgm:t>
        <a:bodyPr/>
        <a:lstStyle/>
        <a:p>
          <a:r>
            <a:rPr lang="en-PH" sz="2000" b="1"/>
            <a:t>Workplace Health </a:t>
          </a:r>
        </a:p>
      </dgm:t>
    </dgm:pt>
    <dgm:pt modelId="{5801DB15-72DB-844A-9840-2B525C710BAD}" type="parTrans" cxnId="{910F56FC-AA8B-4B4C-8154-6A89D4592A84}">
      <dgm:prSet/>
      <dgm:spPr/>
      <dgm:t>
        <a:bodyPr/>
        <a:lstStyle/>
        <a:p>
          <a:endParaRPr lang="en-US"/>
        </a:p>
      </dgm:t>
    </dgm:pt>
    <dgm:pt modelId="{5F694B10-3731-CB44-9D7B-766B297901CE}" type="sibTrans" cxnId="{910F56FC-AA8B-4B4C-8154-6A89D4592A84}">
      <dgm:prSet/>
      <dgm:spPr/>
      <dgm:t>
        <a:bodyPr/>
        <a:lstStyle/>
        <a:p>
          <a:endParaRPr lang="en-US"/>
        </a:p>
      </dgm:t>
    </dgm:pt>
    <dgm:pt modelId="{0C134DE0-8996-A246-9C48-65FFFCA6C3D1}">
      <dgm:prSet phldrT="[Text]" custT="1"/>
      <dgm:spPr/>
      <dgm:t>
        <a:bodyPr/>
        <a:lstStyle/>
        <a:p>
          <a:r>
            <a:rPr lang="en-PH" sz="2000" b="1"/>
            <a:t>Workplace Safety </a:t>
          </a:r>
        </a:p>
      </dgm:t>
    </dgm:pt>
    <dgm:pt modelId="{639BD486-7194-3C43-A910-66DC7C31FAE8}" type="parTrans" cxnId="{507E18D0-0DFF-D644-8C86-90FA4CA3F76B}">
      <dgm:prSet/>
      <dgm:spPr/>
      <dgm:t>
        <a:bodyPr/>
        <a:lstStyle/>
        <a:p>
          <a:endParaRPr lang="en-US"/>
        </a:p>
      </dgm:t>
    </dgm:pt>
    <dgm:pt modelId="{F07A3837-EC41-6249-8628-DEDA00792A77}" type="sibTrans" cxnId="{507E18D0-0DFF-D644-8C86-90FA4CA3F76B}">
      <dgm:prSet/>
      <dgm:spPr/>
      <dgm:t>
        <a:bodyPr/>
        <a:lstStyle/>
        <a:p>
          <a:endParaRPr lang="en-US"/>
        </a:p>
      </dgm:t>
    </dgm:pt>
    <dgm:pt modelId="{337ECBC9-6760-459E-AE83-C9A28E62B358}">
      <dgm:prSet phldrT="[Text]" custT="1"/>
      <dgm:spPr/>
      <dgm:t>
        <a:bodyPr/>
        <a:lstStyle/>
        <a:p>
          <a:r>
            <a:rPr lang="en-PH" sz="2000">
              <a:solidFill>
                <a:schemeClr val="tx1">
                  <a:lumMod val="75000"/>
                  <a:lumOff val="25000"/>
                </a:schemeClr>
              </a:solidFill>
            </a:rPr>
            <a:t>Refers to the prevention of illness and other medical conditions</a:t>
          </a:r>
          <a:endParaRPr lang="en-US" sz="2000">
            <a:solidFill>
              <a:schemeClr val="tx1">
                <a:lumMod val="75000"/>
                <a:lumOff val="25000"/>
              </a:schemeClr>
            </a:solidFill>
          </a:endParaRPr>
        </a:p>
      </dgm:t>
    </dgm:pt>
    <dgm:pt modelId="{5E97A5A2-052D-40DE-84BF-E8E657999057}" type="parTrans" cxnId="{FFBBA8DF-26A9-410D-9189-46B8EB21D058}">
      <dgm:prSet/>
      <dgm:spPr/>
      <dgm:t>
        <a:bodyPr/>
        <a:lstStyle/>
        <a:p>
          <a:endParaRPr lang="en-AU"/>
        </a:p>
      </dgm:t>
    </dgm:pt>
    <dgm:pt modelId="{7D48E57B-10DD-4EEA-B737-CAF79D812A9B}" type="sibTrans" cxnId="{FFBBA8DF-26A9-410D-9189-46B8EB21D058}">
      <dgm:prSet/>
      <dgm:spPr/>
      <dgm:t>
        <a:bodyPr/>
        <a:lstStyle/>
        <a:p>
          <a:endParaRPr lang="en-AU"/>
        </a:p>
      </dgm:t>
    </dgm:pt>
    <dgm:pt modelId="{870AB85F-98ED-46A1-A5A1-A396FDAA89A6}">
      <dgm:prSet phldrT="[Text]" custT="1"/>
      <dgm:spPr/>
      <dgm:t>
        <a:bodyPr/>
        <a:lstStyle/>
        <a:p>
          <a:r>
            <a:rPr lang="en-PH" sz="2000">
              <a:solidFill>
                <a:schemeClr val="tx1">
                  <a:lumMod val="75000"/>
                  <a:lumOff val="25000"/>
                </a:schemeClr>
              </a:solidFill>
            </a:rPr>
            <a:t>Refers to the prevention of harm resulting in injuries or death</a:t>
          </a:r>
          <a:endParaRPr lang="en-US" sz="2000">
            <a:solidFill>
              <a:schemeClr val="tx1">
                <a:lumMod val="75000"/>
                <a:lumOff val="25000"/>
              </a:schemeClr>
            </a:solidFill>
          </a:endParaRPr>
        </a:p>
      </dgm:t>
    </dgm:pt>
    <dgm:pt modelId="{908992B6-5A98-470C-B749-BF0A0B7F101C}" type="parTrans" cxnId="{A038B044-72A8-4F2C-8535-A5624C1F7155}">
      <dgm:prSet/>
      <dgm:spPr/>
      <dgm:t>
        <a:bodyPr/>
        <a:lstStyle/>
        <a:p>
          <a:endParaRPr lang="en-AU"/>
        </a:p>
      </dgm:t>
    </dgm:pt>
    <dgm:pt modelId="{A11FE68F-F94D-4710-A23F-5DCD6899F313}" type="sibTrans" cxnId="{A038B044-72A8-4F2C-8535-A5624C1F7155}">
      <dgm:prSet/>
      <dgm:spPr/>
      <dgm:t>
        <a:bodyPr/>
        <a:lstStyle/>
        <a:p>
          <a:endParaRPr lang="en-AU"/>
        </a:p>
      </dgm:t>
    </dgm:pt>
    <dgm:pt modelId="{C2ED3F91-1DD4-4E8E-BBDD-51A7695DC117}" type="pres">
      <dgm:prSet presAssocID="{22373D79-0E15-464A-A7CA-BA3D9634A405}" presName="linear" presStyleCnt="0">
        <dgm:presLayoutVars>
          <dgm:dir/>
          <dgm:animLvl val="lvl"/>
          <dgm:resizeHandles val="exact"/>
        </dgm:presLayoutVars>
      </dgm:prSet>
      <dgm:spPr/>
      <dgm:t>
        <a:bodyPr/>
        <a:lstStyle/>
        <a:p>
          <a:endParaRPr lang="en-US"/>
        </a:p>
      </dgm:t>
    </dgm:pt>
    <dgm:pt modelId="{09FA1654-CCE5-412D-9A33-4032E0904E4D}" type="pres">
      <dgm:prSet presAssocID="{78AAA727-3BA0-9742-A99C-E4BDD37A0BB9}" presName="parentLin" presStyleCnt="0"/>
      <dgm:spPr/>
    </dgm:pt>
    <dgm:pt modelId="{03CAC386-D234-4F2A-9BFF-1478014F87A0}" type="pres">
      <dgm:prSet presAssocID="{78AAA727-3BA0-9742-A99C-E4BDD37A0BB9}" presName="parentLeftMargin" presStyleLbl="node1" presStyleIdx="0" presStyleCnt="2"/>
      <dgm:spPr/>
      <dgm:t>
        <a:bodyPr/>
        <a:lstStyle/>
        <a:p>
          <a:endParaRPr lang="en-US"/>
        </a:p>
      </dgm:t>
    </dgm:pt>
    <dgm:pt modelId="{00BA1695-122D-4B7E-A908-48350D6BAF54}" type="pres">
      <dgm:prSet presAssocID="{78AAA727-3BA0-9742-A99C-E4BDD37A0BB9}" presName="parentText" presStyleLbl="node1" presStyleIdx="0" presStyleCnt="2">
        <dgm:presLayoutVars>
          <dgm:chMax val="0"/>
          <dgm:bulletEnabled val="1"/>
        </dgm:presLayoutVars>
      </dgm:prSet>
      <dgm:spPr/>
      <dgm:t>
        <a:bodyPr/>
        <a:lstStyle/>
        <a:p>
          <a:endParaRPr lang="en-US"/>
        </a:p>
      </dgm:t>
    </dgm:pt>
    <dgm:pt modelId="{9C875650-1C8B-45D9-9DEE-DA41C2401868}" type="pres">
      <dgm:prSet presAssocID="{78AAA727-3BA0-9742-A99C-E4BDD37A0BB9}" presName="negativeSpace" presStyleCnt="0"/>
      <dgm:spPr/>
    </dgm:pt>
    <dgm:pt modelId="{F94C3297-82B3-402D-A448-A9AA69BBE3A5}" type="pres">
      <dgm:prSet presAssocID="{78AAA727-3BA0-9742-A99C-E4BDD37A0BB9}" presName="childText" presStyleLbl="conFgAcc1" presStyleIdx="0" presStyleCnt="2">
        <dgm:presLayoutVars>
          <dgm:bulletEnabled val="1"/>
        </dgm:presLayoutVars>
      </dgm:prSet>
      <dgm:spPr/>
      <dgm:t>
        <a:bodyPr/>
        <a:lstStyle/>
        <a:p>
          <a:endParaRPr lang="en-US"/>
        </a:p>
      </dgm:t>
    </dgm:pt>
    <dgm:pt modelId="{8F7CFE19-FD4D-47D0-A5B1-D381B82F3889}" type="pres">
      <dgm:prSet presAssocID="{5F694B10-3731-CB44-9D7B-766B297901CE}" presName="spaceBetweenRectangles" presStyleCnt="0"/>
      <dgm:spPr/>
    </dgm:pt>
    <dgm:pt modelId="{3EAC3133-E40C-43C0-B5F9-6C7AB6EAAE10}" type="pres">
      <dgm:prSet presAssocID="{0C134DE0-8996-A246-9C48-65FFFCA6C3D1}" presName="parentLin" presStyleCnt="0"/>
      <dgm:spPr/>
    </dgm:pt>
    <dgm:pt modelId="{59D224A0-EB96-49C6-B00B-A4DC58901F41}" type="pres">
      <dgm:prSet presAssocID="{0C134DE0-8996-A246-9C48-65FFFCA6C3D1}" presName="parentLeftMargin" presStyleLbl="node1" presStyleIdx="0" presStyleCnt="2"/>
      <dgm:spPr/>
      <dgm:t>
        <a:bodyPr/>
        <a:lstStyle/>
        <a:p>
          <a:endParaRPr lang="en-US"/>
        </a:p>
      </dgm:t>
    </dgm:pt>
    <dgm:pt modelId="{4B0D39E6-E780-43D7-B758-DC4A5627346C}" type="pres">
      <dgm:prSet presAssocID="{0C134DE0-8996-A246-9C48-65FFFCA6C3D1}" presName="parentText" presStyleLbl="node1" presStyleIdx="1" presStyleCnt="2">
        <dgm:presLayoutVars>
          <dgm:chMax val="0"/>
          <dgm:bulletEnabled val="1"/>
        </dgm:presLayoutVars>
      </dgm:prSet>
      <dgm:spPr/>
      <dgm:t>
        <a:bodyPr/>
        <a:lstStyle/>
        <a:p>
          <a:endParaRPr lang="en-US"/>
        </a:p>
      </dgm:t>
    </dgm:pt>
    <dgm:pt modelId="{DF0B51C5-055E-4444-9EB3-E87C57CA2050}" type="pres">
      <dgm:prSet presAssocID="{0C134DE0-8996-A246-9C48-65FFFCA6C3D1}" presName="negativeSpace" presStyleCnt="0"/>
      <dgm:spPr/>
    </dgm:pt>
    <dgm:pt modelId="{69504B5E-28F7-40D8-8559-C2705E659EC4}" type="pres">
      <dgm:prSet presAssocID="{0C134DE0-8996-A246-9C48-65FFFCA6C3D1}" presName="childText" presStyleLbl="conFgAcc1" presStyleIdx="1" presStyleCnt="2">
        <dgm:presLayoutVars>
          <dgm:bulletEnabled val="1"/>
        </dgm:presLayoutVars>
      </dgm:prSet>
      <dgm:spPr/>
      <dgm:t>
        <a:bodyPr/>
        <a:lstStyle/>
        <a:p>
          <a:endParaRPr lang="en-US"/>
        </a:p>
      </dgm:t>
    </dgm:pt>
  </dgm:ptLst>
  <dgm:cxnLst>
    <dgm:cxn modelId="{FFBBA8DF-26A9-410D-9189-46B8EB21D058}" srcId="{78AAA727-3BA0-9742-A99C-E4BDD37A0BB9}" destId="{337ECBC9-6760-459E-AE83-C9A28E62B358}" srcOrd="0" destOrd="0" parTransId="{5E97A5A2-052D-40DE-84BF-E8E657999057}" sibTransId="{7D48E57B-10DD-4EEA-B737-CAF79D812A9B}"/>
    <dgm:cxn modelId="{090DB313-A82E-47DB-850D-CA85B984A093}" type="presOf" srcId="{22373D79-0E15-464A-A7CA-BA3D9634A405}" destId="{C2ED3F91-1DD4-4E8E-BBDD-51A7695DC117}" srcOrd="0" destOrd="0" presId="urn:microsoft.com/office/officeart/2005/8/layout/list1"/>
    <dgm:cxn modelId="{507E18D0-0DFF-D644-8C86-90FA4CA3F76B}" srcId="{22373D79-0E15-464A-A7CA-BA3D9634A405}" destId="{0C134DE0-8996-A246-9C48-65FFFCA6C3D1}" srcOrd="1" destOrd="0" parTransId="{639BD486-7194-3C43-A910-66DC7C31FAE8}" sibTransId="{F07A3837-EC41-6249-8628-DEDA00792A77}"/>
    <dgm:cxn modelId="{EB86D48A-00DF-466F-AB6C-05ED2139764B}" type="presOf" srcId="{337ECBC9-6760-459E-AE83-C9A28E62B358}" destId="{F94C3297-82B3-402D-A448-A9AA69BBE3A5}" srcOrd="0" destOrd="0" presId="urn:microsoft.com/office/officeart/2005/8/layout/list1"/>
    <dgm:cxn modelId="{58271B1B-A5EE-4520-BFE0-D49075584BCA}" type="presOf" srcId="{78AAA727-3BA0-9742-A99C-E4BDD37A0BB9}" destId="{00BA1695-122D-4B7E-A908-48350D6BAF54}" srcOrd="1" destOrd="0" presId="urn:microsoft.com/office/officeart/2005/8/layout/list1"/>
    <dgm:cxn modelId="{A038B044-72A8-4F2C-8535-A5624C1F7155}" srcId="{0C134DE0-8996-A246-9C48-65FFFCA6C3D1}" destId="{870AB85F-98ED-46A1-A5A1-A396FDAA89A6}" srcOrd="0" destOrd="0" parTransId="{908992B6-5A98-470C-B749-BF0A0B7F101C}" sibTransId="{A11FE68F-F94D-4710-A23F-5DCD6899F313}"/>
    <dgm:cxn modelId="{0648129F-0075-4A59-8364-DE9A82389222}" type="presOf" srcId="{0C134DE0-8996-A246-9C48-65FFFCA6C3D1}" destId="{4B0D39E6-E780-43D7-B758-DC4A5627346C}" srcOrd="1" destOrd="0" presId="urn:microsoft.com/office/officeart/2005/8/layout/list1"/>
    <dgm:cxn modelId="{542A0EE0-E484-45CA-8297-A8F8D7CA8B88}" type="presOf" srcId="{78AAA727-3BA0-9742-A99C-E4BDD37A0BB9}" destId="{03CAC386-D234-4F2A-9BFF-1478014F87A0}" srcOrd="0" destOrd="0" presId="urn:microsoft.com/office/officeart/2005/8/layout/list1"/>
    <dgm:cxn modelId="{910F56FC-AA8B-4B4C-8154-6A89D4592A84}" srcId="{22373D79-0E15-464A-A7CA-BA3D9634A405}" destId="{78AAA727-3BA0-9742-A99C-E4BDD37A0BB9}" srcOrd="0" destOrd="0" parTransId="{5801DB15-72DB-844A-9840-2B525C710BAD}" sibTransId="{5F694B10-3731-CB44-9D7B-766B297901CE}"/>
    <dgm:cxn modelId="{A6D58FCE-1D09-466E-B8AF-2241103E4570}" type="presOf" srcId="{0C134DE0-8996-A246-9C48-65FFFCA6C3D1}" destId="{59D224A0-EB96-49C6-B00B-A4DC58901F41}" srcOrd="0" destOrd="0" presId="urn:microsoft.com/office/officeart/2005/8/layout/list1"/>
    <dgm:cxn modelId="{92A865BD-33A0-4356-A022-77518D81BF11}" type="presOf" srcId="{870AB85F-98ED-46A1-A5A1-A396FDAA89A6}" destId="{69504B5E-28F7-40D8-8559-C2705E659EC4}" srcOrd="0" destOrd="0" presId="urn:microsoft.com/office/officeart/2005/8/layout/list1"/>
    <dgm:cxn modelId="{5293FF19-6D17-4EEA-A573-3D7098591EED}" type="presParOf" srcId="{C2ED3F91-1DD4-4E8E-BBDD-51A7695DC117}" destId="{09FA1654-CCE5-412D-9A33-4032E0904E4D}" srcOrd="0" destOrd="0" presId="urn:microsoft.com/office/officeart/2005/8/layout/list1"/>
    <dgm:cxn modelId="{E70AE4DF-FAFA-4387-9E28-A3D9FD8E16F0}" type="presParOf" srcId="{09FA1654-CCE5-412D-9A33-4032E0904E4D}" destId="{03CAC386-D234-4F2A-9BFF-1478014F87A0}" srcOrd="0" destOrd="0" presId="urn:microsoft.com/office/officeart/2005/8/layout/list1"/>
    <dgm:cxn modelId="{D33BE0C9-1184-4139-A2BD-4EDFF5FFB9E1}" type="presParOf" srcId="{09FA1654-CCE5-412D-9A33-4032E0904E4D}" destId="{00BA1695-122D-4B7E-A908-48350D6BAF54}" srcOrd="1" destOrd="0" presId="urn:microsoft.com/office/officeart/2005/8/layout/list1"/>
    <dgm:cxn modelId="{FF4471CE-A135-49DA-AF3F-85DB454C6EF8}" type="presParOf" srcId="{C2ED3F91-1DD4-4E8E-BBDD-51A7695DC117}" destId="{9C875650-1C8B-45D9-9DEE-DA41C2401868}" srcOrd="1" destOrd="0" presId="urn:microsoft.com/office/officeart/2005/8/layout/list1"/>
    <dgm:cxn modelId="{FEBBAEDA-3BBF-4761-A34F-F745551B4844}" type="presParOf" srcId="{C2ED3F91-1DD4-4E8E-BBDD-51A7695DC117}" destId="{F94C3297-82B3-402D-A448-A9AA69BBE3A5}" srcOrd="2" destOrd="0" presId="urn:microsoft.com/office/officeart/2005/8/layout/list1"/>
    <dgm:cxn modelId="{53E984EB-D165-4FE5-AF6F-20D167DBD256}" type="presParOf" srcId="{C2ED3F91-1DD4-4E8E-BBDD-51A7695DC117}" destId="{8F7CFE19-FD4D-47D0-A5B1-D381B82F3889}" srcOrd="3" destOrd="0" presId="urn:microsoft.com/office/officeart/2005/8/layout/list1"/>
    <dgm:cxn modelId="{1DE7DEB5-A897-490B-BBE3-93E94F754CFC}" type="presParOf" srcId="{C2ED3F91-1DD4-4E8E-BBDD-51A7695DC117}" destId="{3EAC3133-E40C-43C0-B5F9-6C7AB6EAAE10}" srcOrd="4" destOrd="0" presId="urn:microsoft.com/office/officeart/2005/8/layout/list1"/>
    <dgm:cxn modelId="{D909C671-8177-488D-A354-77CFF242E73D}" type="presParOf" srcId="{3EAC3133-E40C-43C0-B5F9-6C7AB6EAAE10}" destId="{59D224A0-EB96-49C6-B00B-A4DC58901F41}" srcOrd="0" destOrd="0" presId="urn:microsoft.com/office/officeart/2005/8/layout/list1"/>
    <dgm:cxn modelId="{39299D2F-247E-49BC-98C7-C62CD24D89AA}" type="presParOf" srcId="{3EAC3133-E40C-43C0-B5F9-6C7AB6EAAE10}" destId="{4B0D39E6-E780-43D7-B758-DC4A5627346C}" srcOrd="1" destOrd="0" presId="urn:microsoft.com/office/officeart/2005/8/layout/list1"/>
    <dgm:cxn modelId="{498181EF-5811-4F1B-A00B-DC880B876F68}" type="presParOf" srcId="{C2ED3F91-1DD4-4E8E-BBDD-51A7695DC117}" destId="{DF0B51C5-055E-4444-9EB3-E87C57CA2050}" srcOrd="5" destOrd="0" presId="urn:microsoft.com/office/officeart/2005/8/layout/list1"/>
    <dgm:cxn modelId="{E874E819-1A8C-4600-B672-D2B4E59FB338}" type="presParOf" srcId="{C2ED3F91-1DD4-4E8E-BBDD-51A7695DC117}" destId="{69504B5E-28F7-40D8-8559-C2705E659EC4}"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F2993245-AF90-4D06-BEA0-87A0E3F6CA59}" type="doc">
      <dgm:prSet loTypeId="urn:microsoft.com/office/officeart/2005/8/layout/default" loCatId="list" qsTypeId="urn:microsoft.com/office/officeart/2005/8/quickstyle/simple1" qsCatId="simple" csTypeId="urn:microsoft.com/office/officeart/2005/8/colors/colorful5" csCatId="colorful" phldr="1"/>
      <dgm:spPr/>
      <dgm:t>
        <a:bodyPr/>
        <a:lstStyle/>
        <a:p>
          <a:endParaRPr lang="en-AU"/>
        </a:p>
      </dgm:t>
    </dgm:pt>
    <dgm:pt modelId="{EB3405A1-A04A-4127-8524-A6D84445ADD8}">
      <dgm:prSet phldrT="[Text]" custT="1"/>
      <dgm:spPr/>
      <dgm:t>
        <a:bodyPr/>
        <a:lstStyle/>
        <a:p>
          <a:pPr>
            <a:buClr>
              <a:srgbClr val="1C96D3"/>
            </a:buClr>
            <a:buFont typeface="Courier New" panose="02070309020205020404" pitchFamily="49" charset="0"/>
            <a:buChar char="o"/>
          </a:pPr>
          <a:r>
            <a:rPr lang="en-US" sz="2000"/>
            <a:t>Legislated and Statutory Standards</a:t>
          </a:r>
          <a:endParaRPr lang="en-AU" sz="2000"/>
        </a:p>
      </dgm:t>
    </dgm:pt>
    <dgm:pt modelId="{18C35288-C62F-4835-A4A3-41FD525AC39D}" type="parTrans" cxnId="{91733314-FE45-4B68-AA48-B58131EC6B96}">
      <dgm:prSet/>
      <dgm:spPr/>
      <dgm:t>
        <a:bodyPr/>
        <a:lstStyle/>
        <a:p>
          <a:endParaRPr lang="en-AU"/>
        </a:p>
      </dgm:t>
    </dgm:pt>
    <dgm:pt modelId="{04935558-5860-42FC-99BF-CBD1B3639955}" type="sibTrans" cxnId="{91733314-FE45-4B68-AA48-B58131EC6B96}">
      <dgm:prSet/>
      <dgm:spPr/>
      <dgm:t>
        <a:bodyPr/>
        <a:lstStyle/>
        <a:p>
          <a:endParaRPr lang="en-AU"/>
        </a:p>
      </dgm:t>
    </dgm:pt>
    <dgm:pt modelId="{7786F891-8861-4E67-A664-DCE9F425D118}">
      <dgm:prSet custT="1"/>
      <dgm:spPr/>
      <dgm:t>
        <a:bodyPr/>
        <a:lstStyle/>
        <a:p>
          <a:r>
            <a:rPr lang="en-US" sz="2000"/>
            <a:t>Professional Standards</a:t>
          </a:r>
        </a:p>
      </dgm:t>
    </dgm:pt>
    <dgm:pt modelId="{59C14B9F-42BE-4204-AB05-8EF6CF7DC6DE}" type="parTrans" cxnId="{28DC5FB6-9E41-4ECB-9C24-D7A80034E463}">
      <dgm:prSet/>
      <dgm:spPr/>
      <dgm:t>
        <a:bodyPr/>
        <a:lstStyle/>
        <a:p>
          <a:endParaRPr lang="en-AU"/>
        </a:p>
      </dgm:t>
    </dgm:pt>
    <dgm:pt modelId="{D33C98FA-0A91-47BE-AA11-A3632485EF43}" type="sibTrans" cxnId="{28DC5FB6-9E41-4ECB-9C24-D7A80034E463}">
      <dgm:prSet/>
      <dgm:spPr/>
      <dgm:t>
        <a:bodyPr/>
        <a:lstStyle/>
        <a:p>
          <a:endParaRPr lang="en-AU"/>
        </a:p>
      </dgm:t>
    </dgm:pt>
    <dgm:pt modelId="{E808C88B-1F17-46D2-8BC7-8A22B533CCEE}">
      <dgm:prSet custT="1"/>
      <dgm:spPr/>
      <dgm:t>
        <a:bodyPr/>
        <a:lstStyle/>
        <a:p>
          <a:r>
            <a:rPr lang="en-US" sz="2000"/>
            <a:t>Ethical Standards</a:t>
          </a:r>
        </a:p>
      </dgm:t>
    </dgm:pt>
    <dgm:pt modelId="{A1A1ACC2-944C-4782-A0DF-379FAF7FE657}" type="parTrans" cxnId="{F21E0230-43D1-41E9-83E5-46D7F59D7860}">
      <dgm:prSet/>
      <dgm:spPr/>
      <dgm:t>
        <a:bodyPr/>
        <a:lstStyle/>
        <a:p>
          <a:endParaRPr lang="en-AU"/>
        </a:p>
      </dgm:t>
    </dgm:pt>
    <dgm:pt modelId="{58DA5530-8753-4587-9238-BABA1B7BAFD6}" type="sibTrans" cxnId="{F21E0230-43D1-41E9-83E5-46D7F59D7860}">
      <dgm:prSet/>
      <dgm:spPr/>
      <dgm:t>
        <a:bodyPr/>
        <a:lstStyle/>
        <a:p>
          <a:endParaRPr lang="en-AU"/>
        </a:p>
      </dgm:t>
    </dgm:pt>
    <dgm:pt modelId="{73F80B33-9A72-43D9-9000-13217344BF4F}" type="pres">
      <dgm:prSet presAssocID="{F2993245-AF90-4D06-BEA0-87A0E3F6CA59}" presName="diagram" presStyleCnt="0">
        <dgm:presLayoutVars>
          <dgm:dir/>
          <dgm:resizeHandles val="exact"/>
        </dgm:presLayoutVars>
      </dgm:prSet>
      <dgm:spPr/>
      <dgm:t>
        <a:bodyPr/>
        <a:lstStyle/>
        <a:p>
          <a:endParaRPr lang="en-US"/>
        </a:p>
      </dgm:t>
    </dgm:pt>
    <dgm:pt modelId="{107C064A-6C55-4E45-837D-EECD23DCF5BB}" type="pres">
      <dgm:prSet presAssocID="{EB3405A1-A04A-4127-8524-A6D84445ADD8}" presName="node" presStyleLbl="node1" presStyleIdx="0" presStyleCnt="3" custScaleX="131803" custScaleY="105112">
        <dgm:presLayoutVars>
          <dgm:bulletEnabled val="1"/>
        </dgm:presLayoutVars>
      </dgm:prSet>
      <dgm:spPr/>
      <dgm:t>
        <a:bodyPr/>
        <a:lstStyle/>
        <a:p>
          <a:endParaRPr lang="en-US"/>
        </a:p>
      </dgm:t>
    </dgm:pt>
    <dgm:pt modelId="{0CD57145-7B49-4BA7-A8F8-410810FF9F82}" type="pres">
      <dgm:prSet presAssocID="{04935558-5860-42FC-99BF-CBD1B3639955}" presName="sibTrans" presStyleCnt="0"/>
      <dgm:spPr/>
    </dgm:pt>
    <dgm:pt modelId="{ECE0A935-C95B-4400-96FD-698E63B8C809}" type="pres">
      <dgm:prSet presAssocID="{7786F891-8861-4E67-A664-DCE9F425D118}" presName="node" presStyleLbl="node1" presStyleIdx="1" presStyleCnt="3" custScaleX="131803" custScaleY="105112">
        <dgm:presLayoutVars>
          <dgm:bulletEnabled val="1"/>
        </dgm:presLayoutVars>
      </dgm:prSet>
      <dgm:spPr/>
      <dgm:t>
        <a:bodyPr/>
        <a:lstStyle/>
        <a:p>
          <a:endParaRPr lang="en-US"/>
        </a:p>
      </dgm:t>
    </dgm:pt>
    <dgm:pt modelId="{114B614D-6DBF-4EF2-8A58-E9A0A6B1206F}" type="pres">
      <dgm:prSet presAssocID="{D33C98FA-0A91-47BE-AA11-A3632485EF43}" presName="sibTrans" presStyleCnt="0"/>
      <dgm:spPr/>
    </dgm:pt>
    <dgm:pt modelId="{68192937-66B8-4143-95EB-AEAD543F5D0C}" type="pres">
      <dgm:prSet presAssocID="{E808C88B-1F17-46D2-8BC7-8A22B533CCEE}" presName="node" presStyleLbl="node1" presStyleIdx="2" presStyleCnt="3" custScaleX="131803" custScaleY="105112">
        <dgm:presLayoutVars>
          <dgm:bulletEnabled val="1"/>
        </dgm:presLayoutVars>
      </dgm:prSet>
      <dgm:spPr/>
      <dgm:t>
        <a:bodyPr/>
        <a:lstStyle/>
        <a:p>
          <a:endParaRPr lang="en-US"/>
        </a:p>
      </dgm:t>
    </dgm:pt>
  </dgm:ptLst>
  <dgm:cxnLst>
    <dgm:cxn modelId="{91733314-FE45-4B68-AA48-B58131EC6B96}" srcId="{F2993245-AF90-4D06-BEA0-87A0E3F6CA59}" destId="{EB3405A1-A04A-4127-8524-A6D84445ADD8}" srcOrd="0" destOrd="0" parTransId="{18C35288-C62F-4835-A4A3-41FD525AC39D}" sibTransId="{04935558-5860-42FC-99BF-CBD1B3639955}"/>
    <dgm:cxn modelId="{F21E0230-43D1-41E9-83E5-46D7F59D7860}" srcId="{F2993245-AF90-4D06-BEA0-87A0E3F6CA59}" destId="{E808C88B-1F17-46D2-8BC7-8A22B533CCEE}" srcOrd="2" destOrd="0" parTransId="{A1A1ACC2-944C-4782-A0DF-379FAF7FE657}" sibTransId="{58DA5530-8753-4587-9238-BABA1B7BAFD6}"/>
    <dgm:cxn modelId="{28DC5FB6-9E41-4ECB-9C24-D7A80034E463}" srcId="{F2993245-AF90-4D06-BEA0-87A0E3F6CA59}" destId="{7786F891-8861-4E67-A664-DCE9F425D118}" srcOrd="1" destOrd="0" parTransId="{59C14B9F-42BE-4204-AB05-8EF6CF7DC6DE}" sibTransId="{D33C98FA-0A91-47BE-AA11-A3632485EF43}"/>
    <dgm:cxn modelId="{E5F06BEB-A705-4C0F-94D6-00A5BE89E058}" type="presOf" srcId="{7786F891-8861-4E67-A664-DCE9F425D118}" destId="{ECE0A935-C95B-4400-96FD-698E63B8C809}" srcOrd="0" destOrd="0" presId="urn:microsoft.com/office/officeart/2005/8/layout/default"/>
    <dgm:cxn modelId="{28E8C6EA-79A4-4D12-AC84-2F80B42834A2}" type="presOf" srcId="{EB3405A1-A04A-4127-8524-A6D84445ADD8}" destId="{107C064A-6C55-4E45-837D-EECD23DCF5BB}" srcOrd="0" destOrd="0" presId="urn:microsoft.com/office/officeart/2005/8/layout/default"/>
    <dgm:cxn modelId="{FCB97566-85A3-48EF-BCF9-538C1D20FE83}" type="presOf" srcId="{E808C88B-1F17-46D2-8BC7-8A22B533CCEE}" destId="{68192937-66B8-4143-95EB-AEAD543F5D0C}" srcOrd="0" destOrd="0" presId="urn:microsoft.com/office/officeart/2005/8/layout/default"/>
    <dgm:cxn modelId="{9DD3B05A-2227-421B-81A5-1A33CED8B0F7}" type="presOf" srcId="{F2993245-AF90-4D06-BEA0-87A0E3F6CA59}" destId="{73F80B33-9A72-43D9-9000-13217344BF4F}" srcOrd="0" destOrd="0" presId="urn:microsoft.com/office/officeart/2005/8/layout/default"/>
    <dgm:cxn modelId="{E0C847CF-1328-4800-B0BC-9790AE918E64}" type="presParOf" srcId="{73F80B33-9A72-43D9-9000-13217344BF4F}" destId="{107C064A-6C55-4E45-837D-EECD23DCF5BB}" srcOrd="0" destOrd="0" presId="urn:microsoft.com/office/officeart/2005/8/layout/default"/>
    <dgm:cxn modelId="{32B97232-885B-49A8-91F2-48E0DB4773B6}" type="presParOf" srcId="{73F80B33-9A72-43D9-9000-13217344BF4F}" destId="{0CD57145-7B49-4BA7-A8F8-410810FF9F82}" srcOrd="1" destOrd="0" presId="urn:microsoft.com/office/officeart/2005/8/layout/default"/>
    <dgm:cxn modelId="{67B5A504-112D-4651-8362-81629E5237DE}" type="presParOf" srcId="{73F80B33-9A72-43D9-9000-13217344BF4F}" destId="{ECE0A935-C95B-4400-96FD-698E63B8C809}" srcOrd="2" destOrd="0" presId="urn:microsoft.com/office/officeart/2005/8/layout/default"/>
    <dgm:cxn modelId="{915DD1A4-EAE0-44BE-9145-2EE0E86FF1A8}" type="presParOf" srcId="{73F80B33-9A72-43D9-9000-13217344BF4F}" destId="{114B614D-6DBF-4EF2-8A58-E9A0A6B1206F}" srcOrd="3" destOrd="0" presId="urn:microsoft.com/office/officeart/2005/8/layout/default"/>
    <dgm:cxn modelId="{DF521DD7-B374-433D-90CC-06B98070CEF7}" type="presParOf" srcId="{73F80B33-9A72-43D9-9000-13217344BF4F}" destId="{68192937-66B8-4143-95EB-AEAD543F5D0C}" srcOrd="4"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694C7D86-3B77-41D1-BA63-974E6BCA0D60}"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AU"/>
        </a:p>
      </dgm:t>
    </dgm:pt>
    <dgm:pt modelId="{19A16D5E-BB69-4361-A69A-F7D24917C501}">
      <dgm:prSet phldrT="[Text]" custT="1"/>
      <dgm:spPr/>
      <dgm:t>
        <a:bodyPr/>
        <a:lstStyle/>
        <a:p>
          <a:pPr>
            <a:buClr>
              <a:srgbClr val="1C96D3"/>
            </a:buClr>
            <a:buFont typeface="Courier New" panose="02070309020205020404" pitchFamily="49" charset="0"/>
            <a:buChar char="o"/>
          </a:pPr>
          <a:r>
            <a:rPr lang="en-US" sz="2000"/>
            <a:t>Your personal attitudes and values</a:t>
          </a:r>
          <a:endParaRPr lang="en-AU" sz="2000"/>
        </a:p>
      </dgm:t>
    </dgm:pt>
    <dgm:pt modelId="{ED81AE31-C4C9-4F45-8DBF-A7A1D0A8B086}" type="parTrans" cxnId="{A0DA0179-9030-40DC-B061-B5047E15E42F}">
      <dgm:prSet/>
      <dgm:spPr/>
      <dgm:t>
        <a:bodyPr/>
        <a:lstStyle/>
        <a:p>
          <a:endParaRPr lang="en-AU"/>
        </a:p>
      </dgm:t>
    </dgm:pt>
    <dgm:pt modelId="{3F687246-5743-42C5-AA8A-588B24D79156}" type="sibTrans" cxnId="{A0DA0179-9030-40DC-B061-B5047E15E42F}">
      <dgm:prSet/>
      <dgm:spPr/>
      <dgm:t>
        <a:bodyPr/>
        <a:lstStyle/>
        <a:p>
          <a:endParaRPr lang="en-AU"/>
        </a:p>
      </dgm:t>
    </dgm:pt>
    <dgm:pt modelId="{88CABE8C-80DC-4353-AA9D-989886BB85EC}">
      <dgm:prSet custT="1"/>
      <dgm:spPr/>
      <dgm:t>
        <a:bodyPr/>
        <a:lstStyle/>
        <a:p>
          <a:r>
            <a:rPr lang="en-US" sz="2000"/>
            <a:t>Your job role and responsibilities</a:t>
          </a:r>
        </a:p>
      </dgm:t>
    </dgm:pt>
    <dgm:pt modelId="{50925DB8-D707-4C70-B3C0-782EA003A814}" type="parTrans" cxnId="{40E9F1B9-1B35-43DD-AE8C-1B0DD43EFD0E}">
      <dgm:prSet/>
      <dgm:spPr/>
      <dgm:t>
        <a:bodyPr/>
        <a:lstStyle/>
        <a:p>
          <a:endParaRPr lang="en-AU"/>
        </a:p>
      </dgm:t>
    </dgm:pt>
    <dgm:pt modelId="{D808F516-CA12-48B9-ACA9-F1523F250A63}" type="sibTrans" cxnId="{40E9F1B9-1B35-43DD-AE8C-1B0DD43EFD0E}">
      <dgm:prSet/>
      <dgm:spPr/>
      <dgm:t>
        <a:bodyPr/>
        <a:lstStyle/>
        <a:p>
          <a:endParaRPr lang="en-AU"/>
        </a:p>
      </dgm:t>
    </dgm:pt>
    <dgm:pt modelId="{B02C1820-46B8-4F44-8EAD-E217ADD8804F}">
      <dgm:prSet custT="1"/>
      <dgm:spPr/>
      <dgm:t>
        <a:bodyPr/>
        <a:lstStyle/>
        <a:p>
          <a:r>
            <a:rPr lang="en-US" sz="2000"/>
            <a:t>Various legal and ethical considerations when working with people who receive support</a:t>
          </a:r>
        </a:p>
      </dgm:t>
    </dgm:pt>
    <dgm:pt modelId="{10151A90-93DE-4A20-AB2A-A45B19308EC5}" type="parTrans" cxnId="{CFF39048-7A8E-44D5-A837-AFB2538A4BC9}">
      <dgm:prSet/>
      <dgm:spPr/>
      <dgm:t>
        <a:bodyPr/>
        <a:lstStyle/>
        <a:p>
          <a:endParaRPr lang="en-AU"/>
        </a:p>
      </dgm:t>
    </dgm:pt>
    <dgm:pt modelId="{C310076B-5E40-4E24-9168-BAD569D520A6}" type="sibTrans" cxnId="{CFF39048-7A8E-44D5-A837-AFB2538A4BC9}">
      <dgm:prSet/>
      <dgm:spPr/>
      <dgm:t>
        <a:bodyPr/>
        <a:lstStyle/>
        <a:p>
          <a:endParaRPr lang="en-AU"/>
        </a:p>
      </dgm:t>
    </dgm:pt>
    <dgm:pt modelId="{68268EE2-1C8E-4C6C-BC19-2E13B977C9E4}" type="pres">
      <dgm:prSet presAssocID="{694C7D86-3B77-41D1-BA63-974E6BCA0D60}" presName="linear" presStyleCnt="0">
        <dgm:presLayoutVars>
          <dgm:animLvl val="lvl"/>
          <dgm:resizeHandles val="exact"/>
        </dgm:presLayoutVars>
      </dgm:prSet>
      <dgm:spPr/>
      <dgm:t>
        <a:bodyPr/>
        <a:lstStyle/>
        <a:p>
          <a:endParaRPr lang="en-US"/>
        </a:p>
      </dgm:t>
    </dgm:pt>
    <dgm:pt modelId="{07F5C799-B761-47E0-8CB8-BA07A3EE9AAA}" type="pres">
      <dgm:prSet presAssocID="{19A16D5E-BB69-4361-A69A-F7D24917C501}" presName="parentText" presStyleLbl="node1" presStyleIdx="0" presStyleCnt="3" custLinFactY="-100000" custLinFactNeighborX="-57796" custLinFactNeighborY="-162209">
        <dgm:presLayoutVars>
          <dgm:chMax val="0"/>
          <dgm:bulletEnabled val="1"/>
        </dgm:presLayoutVars>
      </dgm:prSet>
      <dgm:spPr/>
      <dgm:t>
        <a:bodyPr/>
        <a:lstStyle/>
        <a:p>
          <a:endParaRPr lang="en-US"/>
        </a:p>
      </dgm:t>
    </dgm:pt>
    <dgm:pt modelId="{B038D19B-7CF9-4185-8BBA-8127F45F38AD}" type="pres">
      <dgm:prSet presAssocID="{3F687246-5743-42C5-AA8A-588B24D79156}" presName="spacer" presStyleCnt="0"/>
      <dgm:spPr/>
    </dgm:pt>
    <dgm:pt modelId="{FBF47823-4F9B-4D0F-8E96-41C537FE1C1C}" type="pres">
      <dgm:prSet presAssocID="{88CABE8C-80DC-4353-AA9D-989886BB85EC}" presName="parentText" presStyleLbl="node1" presStyleIdx="1" presStyleCnt="3">
        <dgm:presLayoutVars>
          <dgm:chMax val="0"/>
          <dgm:bulletEnabled val="1"/>
        </dgm:presLayoutVars>
      </dgm:prSet>
      <dgm:spPr/>
      <dgm:t>
        <a:bodyPr/>
        <a:lstStyle/>
        <a:p>
          <a:endParaRPr lang="en-US"/>
        </a:p>
      </dgm:t>
    </dgm:pt>
    <dgm:pt modelId="{592E1FD5-AA4E-4394-B212-EC4F36506508}" type="pres">
      <dgm:prSet presAssocID="{D808F516-CA12-48B9-ACA9-F1523F250A63}" presName="spacer" presStyleCnt="0"/>
      <dgm:spPr/>
    </dgm:pt>
    <dgm:pt modelId="{39460A05-C93E-4431-AF5E-6735FA7A6AB2}" type="pres">
      <dgm:prSet presAssocID="{B02C1820-46B8-4F44-8EAD-E217ADD8804F}" presName="parentText" presStyleLbl="node1" presStyleIdx="2" presStyleCnt="3">
        <dgm:presLayoutVars>
          <dgm:chMax val="0"/>
          <dgm:bulletEnabled val="1"/>
        </dgm:presLayoutVars>
      </dgm:prSet>
      <dgm:spPr/>
      <dgm:t>
        <a:bodyPr/>
        <a:lstStyle/>
        <a:p>
          <a:endParaRPr lang="en-US"/>
        </a:p>
      </dgm:t>
    </dgm:pt>
  </dgm:ptLst>
  <dgm:cxnLst>
    <dgm:cxn modelId="{31293249-A890-4F93-BC52-AD2EA0F871B5}" type="presOf" srcId="{B02C1820-46B8-4F44-8EAD-E217ADD8804F}" destId="{39460A05-C93E-4431-AF5E-6735FA7A6AB2}" srcOrd="0" destOrd="0" presId="urn:microsoft.com/office/officeart/2005/8/layout/vList2"/>
    <dgm:cxn modelId="{1BEEB583-7B72-42AF-BDE6-8BEAAA5BB484}" type="presOf" srcId="{88CABE8C-80DC-4353-AA9D-989886BB85EC}" destId="{FBF47823-4F9B-4D0F-8E96-41C537FE1C1C}" srcOrd="0" destOrd="0" presId="urn:microsoft.com/office/officeart/2005/8/layout/vList2"/>
    <dgm:cxn modelId="{26C7F1AF-EEF0-4677-BBB0-DE1F4765140E}" type="presOf" srcId="{694C7D86-3B77-41D1-BA63-974E6BCA0D60}" destId="{68268EE2-1C8E-4C6C-BC19-2E13B977C9E4}" srcOrd="0" destOrd="0" presId="urn:microsoft.com/office/officeart/2005/8/layout/vList2"/>
    <dgm:cxn modelId="{A0DA0179-9030-40DC-B061-B5047E15E42F}" srcId="{694C7D86-3B77-41D1-BA63-974E6BCA0D60}" destId="{19A16D5E-BB69-4361-A69A-F7D24917C501}" srcOrd="0" destOrd="0" parTransId="{ED81AE31-C4C9-4F45-8DBF-A7A1D0A8B086}" sibTransId="{3F687246-5743-42C5-AA8A-588B24D79156}"/>
    <dgm:cxn modelId="{40E9F1B9-1B35-43DD-AE8C-1B0DD43EFD0E}" srcId="{694C7D86-3B77-41D1-BA63-974E6BCA0D60}" destId="{88CABE8C-80DC-4353-AA9D-989886BB85EC}" srcOrd="1" destOrd="0" parTransId="{50925DB8-D707-4C70-B3C0-782EA003A814}" sibTransId="{D808F516-CA12-48B9-ACA9-F1523F250A63}"/>
    <dgm:cxn modelId="{CFF39048-7A8E-44D5-A837-AFB2538A4BC9}" srcId="{694C7D86-3B77-41D1-BA63-974E6BCA0D60}" destId="{B02C1820-46B8-4F44-8EAD-E217ADD8804F}" srcOrd="2" destOrd="0" parTransId="{10151A90-93DE-4A20-AB2A-A45B19308EC5}" sibTransId="{C310076B-5E40-4E24-9168-BAD569D520A6}"/>
    <dgm:cxn modelId="{F99A8236-04D3-41E7-A222-0AC6D69D2EEF}" type="presOf" srcId="{19A16D5E-BB69-4361-A69A-F7D24917C501}" destId="{07F5C799-B761-47E0-8CB8-BA07A3EE9AAA}" srcOrd="0" destOrd="0" presId="urn:microsoft.com/office/officeart/2005/8/layout/vList2"/>
    <dgm:cxn modelId="{916DAF42-2EB3-4746-B354-0DD7759F3B6F}" type="presParOf" srcId="{68268EE2-1C8E-4C6C-BC19-2E13B977C9E4}" destId="{07F5C799-B761-47E0-8CB8-BA07A3EE9AAA}" srcOrd="0" destOrd="0" presId="urn:microsoft.com/office/officeart/2005/8/layout/vList2"/>
    <dgm:cxn modelId="{8B33D622-F367-497E-BAC6-A549F8630BBA}" type="presParOf" srcId="{68268EE2-1C8E-4C6C-BC19-2E13B977C9E4}" destId="{B038D19B-7CF9-4185-8BBA-8127F45F38AD}" srcOrd="1" destOrd="0" presId="urn:microsoft.com/office/officeart/2005/8/layout/vList2"/>
    <dgm:cxn modelId="{2078446B-1C76-462D-A692-0216C59206C5}" type="presParOf" srcId="{68268EE2-1C8E-4C6C-BC19-2E13B977C9E4}" destId="{FBF47823-4F9B-4D0F-8E96-41C537FE1C1C}" srcOrd="2" destOrd="0" presId="urn:microsoft.com/office/officeart/2005/8/layout/vList2"/>
    <dgm:cxn modelId="{DD5A27F4-17DE-49CF-BF8A-D9B8E8877387}" type="presParOf" srcId="{68268EE2-1C8E-4C6C-BC19-2E13B977C9E4}" destId="{592E1FD5-AA4E-4394-B212-EC4F36506508}" srcOrd="3" destOrd="0" presId="urn:microsoft.com/office/officeart/2005/8/layout/vList2"/>
    <dgm:cxn modelId="{C9E36032-C5B5-4FAD-BB02-251300AE0487}" type="presParOf" srcId="{68268EE2-1C8E-4C6C-BC19-2E13B977C9E4}" destId="{39460A05-C93E-4431-AF5E-6735FA7A6AB2}"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2A5A885F-9DEB-4A88-BCEF-60DF04ADD941}" type="doc">
      <dgm:prSet loTypeId="urn:microsoft.com/office/officeart/2005/8/layout/list1" loCatId="list" qsTypeId="urn:microsoft.com/office/officeart/2005/8/quickstyle/simple1" qsCatId="simple" csTypeId="urn:microsoft.com/office/officeart/2005/8/colors/colorful5" csCatId="colorful" phldr="1"/>
      <dgm:spPr/>
      <dgm:t>
        <a:bodyPr/>
        <a:lstStyle/>
        <a:p>
          <a:endParaRPr lang="en-AU"/>
        </a:p>
      </dgm:t>
    </dgm:pt>
    <dgm:pt modelId="{89370FB2-C652-45E0-A99B-209FB149BBD9}">
      <dgm:prSet phldrT="[Text]"/>
      <dgm:spPr/>
      <dgm:t>
        <a:bodyPr/>
        <a:lstStyle/>
        <a:p>
          <a:pPr>
            <a:buClr>
              <a:srgbClr val="1C96D3"/>
            </a:buClr>
            <a:buFont typeface="Wingdings" panose="05000000000000000000" pitchFamily="2" charset="2"/>
            <a:buChar char="§"/>
          </a:pPr>
          <a:r>
            <a:rPr lang="en-US"/>
            <a:t>As a last resort</a:t>
          </a:r>
          <a:endParaRPr lang="en-AU"/>
        </a:p>
      </dgm:t>
    </dgm:pt>
    <dgm:pt modelId="{28E432B4-FC2A-4F57-8A70-048A919B7D0E}" type="parTrans" cxnId="{FF39980F-3A97-4FBD-9993-F90C69127970}">
      <dgm:prSet/>
      <dgm:spPr/>
      <dgm:t>
        <a:bodyPr/>
        <a:lstStyle/>
        <a:p>
          <a:endParaRPr lang="en-AU"/>
        </a:p>
      </dgm:t>
    </dgm:pt>
    <dgm:pt modelId="{BE5814CC-C365-4888-BBCF-D278C792E6F2}" type="sibTrans" cxnId="{FF39980F-3A97-4FBD-9993-F90C69127970}">
      <dgm:prSet/>
      <dgm:spPr/>
      <dgm:t>
        <a:bodyPr/>
        <a:lstStyle/>
        <a:p>
          <a:endParaRPr lang="en-AU"/>
        </a:p>
      </dgm:t>
    </dgm:pt>
    <dgm:pt modelId="{8E964D08-9DF3-41B8-9CA5-BA9381A8F802}">
      <dgm:prSet/>
      <dgm:spPr/>
      <dgm:t>
        <a:bodyPr/>
        <a:lstStyle/>
        <a:p>
          <a:r>
            <a:rPr lang="en-US"/>
            <a:t>In its least restrictive form</a:t>
          </a:r>
        </a:p>
      </dgm:t>
    </dgm:pt>
    <dgm:pt modelId="{45E9076B-2EDA-4D34-8DEA-5AB1ADC9F0E8}" type="parTrans" cxnId="{7596A5BF-FD2F-41F1-861B-ABEED9DEE553}">
      <dgm:prSet/>
      <dgm:spPr/>
      <dgm:t>
        <a:bodyPr/>
        <a:lstStyle/>
        <a:p>
          <a:endParaRPr lang="en-AU"/>
        </a:p>
      </dgm:t>
    </dgm:pt>
    <dgm:pt modelId="{8B4874A4-AC84-41C6-9D8B-D620CE5C07D7}" type="sibTrans" cxnId="{7596A5BF-FD2F-41F1-861B-ABEED9DEE553}">
      <dgm:prSet/>
      <dgm:spPr/>
      <dgm:t>
        <a:bodyPr/>
        <a:lstStyle/>
        <a:p>
          <a:endParaRPr lang="en-AU"/>
        </a:p>
      </dgm:t>
    </dgm:pt>
    <dgm:pt modelId="{562B386E-1EB5-4677-B503-38F2B9F93AC0}">
      <dgm:prSet/>
      <dgm:spPr/>
      <dgm:t>
        <a:bodyPr/>
        <a:lstStyle/>
        <a:p>
          <a:r>
            <a:rPr lang="en-US"/>
            <a:t>To prevent or protect a person from others from harm</a:t>
          </a:r>
        </a:p>
      </dgm:t>
    </dgm:pt>
    <dgm:pt modelId="{3C77191B-078A-464B-9A7E-C7E709A83C84}" type="parTrans" cxnId="{036AFE92-23F9-49C6-9286-0EB6B6073749}">
      <dgm:prSet/>
      <dgm:spPr/>
      <dgm:t>
        <a:bodyPr/>
        <a:lstStyle/>
        <a:p>
          <a:endParaRPr lang="en-AU"/>
        </a:p>
      </dgm:t>
    </dgm:pt>
    <dgm:pt modelId="{86F3DE86-F813-4FD9-AB6A-17D249C8B03C}" type="sibTrans" cxnId="{036AFE92-23F9-49C6-9286-0EB6B6073749}">
      <dgm:prSet/>
      <dgm:spPr/>
      <dgm:t>
        <a:bodyPr/>
        <a:lstStyle/>
        <a:p>
          <a:endParaRPr lang="en-AU"/>
        </a:p>
      </dgm:t>
    </dgm:pt>
    <dgm:pt modelId="{31EA8551-6B99-491E-892A-209C7F6C556E}" type="pres">
      <dgm:prSet presAssocID="{2A5A885F-9DEB-4A88-BCEF-60DF04ADD941}" presName="linear" presStyleCnt="0">
        <dgm:presLayoutVars>
          <dgm:dir/>
          <dgm:animLvl val="lvl"/>
          <dgm:resizeHandles val="exact"/>
        </dgm:presLayoutVars>
      </dgm:prSet>
      <dgm:spPr/>
      <dgm:t>
        <a:bodyPr/>
        <a:lstStyle/>
        <a:p>
          <a:endParaRPr lang="en-US"/>
        </a:p>
      </dgm:t>
    </dgm:pt>
    <dgm:pt modelId="{3FC463C1-DAF1-4155-BF2B-B59E04476B1D}" type="pres">
      <dgm:prSet presAssocID="{89370FB2-C652-45E0-A99B-209FB149BBD9}" presName="parentLin" presStyleCnt="0"/>
      <dgm:spPr/>
    </dgm:pt>
    <dgm:pt modelId="{7909DE97-1702-42C6-ACA8-6A1A69EF45D8}" type="pres">
      <dgm:prSet presAssocID="{89370FB2-C652-45E0-A99B-209FB149BBD9}" presName="parentLeftMargin" presStyleLbl="node1" presStyleIdx="0" presStyleCnt="3"/>
      <dgm:spPr/>
      <dgm:t>
        <a:bodyPr/>
        <a:lstStyle/>
        <a:p>
          <a:endParaRPr lang="en-US"/>
        </a:p>
      </dgm:t>
    </dgm:pt>
    <dgm:pt modelId="{ACDFCAEC-5951-4E61-BF8A-436A192CF0E7}" type="pres">
      <dgm:prSet presAssocID="{89370FB2-C652-45E0-A99B-209FB149BBD9}" presName="parentText" presStyleLbl="node1" presStyleIdx="0" presStyleCnt="3">
        <dgm:presLayoutVars>
          <dgm:chMax val="0"/>
          <dgm:bulletEnabled val="1"/>
        </dgm:presLayoutVars>
      </dgm:prSet>
      <dgm:spPr/>
      <dgm:t>
        <a:bodyPr/>
        <a:lstStyle/>
        <a:p>
          <a:endParaRPr lang="en-US"/>
        </a:p>
      </dgm:t>
    </dgm:pt>
    <dgm:pt modelId="{E0F0BC46-EEC0-477E-BE8B-5124EBCF9E20}" type="pres">
      <dgm:prSet presAssocID="{89370FB2-C652-45E0-A99B-209FB149BBD9}" presName="negativeSpace" presStyleCnt="0"/>
      <dgm:spPr/>
    </dgm:pt>
    <dgm:pt modelId="{5E983A84-6870-42ED-BB61-4ED0FE473606}" type="pres">
      <dgm:prSet presAssocID="{89370FB2-C652-45E0-A99B-209FB149BBD9}" presName="childText" presStyleLbl="conFgAcc1" presStyleIdx="0" presStyleCnt="3">
        <dgm:presLayoutVars>
          <dgm:bulletEnabled val="1"/>
        </dgm:presLayoutVars>
      </dgm:prSet>
      <dgm:spPr/>
    </dgm:pt>
    <dgm:pt modelId="{D4FB1727-660D-4369-AECD-22A296AF08AC}" type="pres">
      <dgm:prSet presAssocID="{BE5814CC-C365-4888-BBCF-D278C792E6F2}" presName="spaceBetweenRectangles" presStyleCnt="0"/>
      <dgm:spPr/>
    </dgm:pt>
    <dgm:pt modelId="{9D7C2406-3D9F-4D75-B2AE-4C0632043DA8}" type="pres">
      <dgm:prSet presAssocID="{8E964D08-9DF3-41B8-9CA5-BA9381A8F802}" presName="parentLin" presStyleCnt="0"/>
      <dgm:spPr/>
    </dgm:pt>
    <dgm:pt modelId="{E4A641F9-568D-4C4A-8B3E-4AB461D47222}" type="pres">
      <dgm:prSet presAssocID="{8E964D08-9DF3-41B8-9CA5-BA9381A8F802}" presName="parentLeftMargin" presStyleLbl="node1" presStyleIdx="0" presStyleCnt="3"/>
      <dgm:spPr/>
      <dgm:t>
        <a:bodyPr/>
        <a:lstStyle/>
        <a:p>
          <a:endParaRPr lang="en-US"/>
        </a:p>
      </dgm:t>
    </dgm:pt>
    <dgm:pt modelId="{6120AF28-A5AA-4DD4-A316-C99EBF1D5FD1}" type="pres">
      <dgm:prSet presAssocID="{8E964D08-9DF3-41B8-9CA5-BA9381A8F802}" presName="parentText" presStyleLbl="node1" presStyleIdx="1" presStyleCnt="3">
        <dgm:presLayoutVars>
          <dgm:chMax val="0"/>
          <dgm:bulletEnabled val="1"/>
        </dgm:presLayoutVars>
      </dgm:prSet>
      <dgm:spPr/>
      <dgm:t>
        <a:bodyPr/>
        <a:lstStyle/>
        <a:p>
          <a:endParaRPr lang="en-US"/>
        </a:p>
      </dgm:t>
    </dgm:pt>
    <dgm:pt modelId="{4D846FB4-E1DF-4389-BB01-8E3AB82DCC5C}" type="pres">
      <dgm:prSet presAssocID="{8E964D08-9DF3-41B8-9CA5-BA9381A8F802}" presName="negativeSpace" presStyleCnt="0"/>
      <dgm:spPr/>
    </dgm:pt>
    <dgm:pt modelId="{F6C73443-4B9A-4AF1-B311-69455290F4F3}" type="pres">
      <dgm:prSet presAssocID="{8E964D08-9DF3-41B8-9CA5-BA9381A8F802}" presName="childText" presStyleLbl="conFgAcc1" presStyleIdx="1" presStyleCnt="3">
        <dgm:presLayoutVars>
          <dgm:bulletEnabled val="1"/>
        </dgm:presLayoutVars>
      </dgm:prSet>
      <dgm:spPr/>
    </dgm:pt>
    <dgm:pt modelId="{6434FB19-18EB-48B5-8EE3-3F20E49948A7}" type="pres">
      <dgm:prSet presAssocID="{8B4874A4-AC84-41C6-9D8B-D620CE5C07D7}" presName="spaceBetweenRectangles" presStyleCnt="0"/>
      <dgm:spPr/>
    </dgm:pt>
    <dgm:pt modelId="{F44CAF73-9ED6-4B44-9046-486A6796C681}" type="pres">
      <dgm:prSet presAssocID="{562B386E-1EB5-4677-B503-38F2B9F93AC0}" presName="parentLin" presStyleCnt="0"/>
      <dgm:spPr/>
    </dgm:pt>
    <dgm:pt modelId="{A6F2988B-CA7C-4AF0-8A53-7B2E73A2DA88}" type="pres">
      <dgm:prSet presAssocID="{562B386E-1EB5-4677-B503-38F2B9F93AC0}" presName="parentLeftMargin" presStyleLbl="node1" presStyleIdx="1" presStyleCnt="3"/>
      <dgm:spPr/>
      <dgm:t>
        <a:bodyPr/>
        <a:lstStyle/>
        <a:p>
          <a:endParaRPr lang="en-US"/>
        </a:p>
      </dgm:t>
    </dgm:pt>
    <dgm:pt modelId="{777F74AC-80AC-40DF-A73C-1CAF312D3523}" type="pres">
      <dgm:prSet presAssocID="{562B386E-1EB5-4677-B503-38F2B9F93AC0}" presName="parentText" presStyleLbl="node1" presStyleIdx="2" presStyleCnt="3">
        <dgm:presLayoutVars>
          <dgm:chMax val="0"/>
          <dgm:bulletEnabled val="1"/>
        </dgm:presLayoutVars>
      </dgm:prSet>
      <dgm:spPr/>
      <dgm:t>
        <a:bodyPr/>
        <a:lstStyle/>
        <a:p>
          <a:endParaRPr lang="en-US"/>
        </a:p>
      </dgm:t>
    </dgm:pt>
    <dgm:pt modelId="{025019D3-336D-4B54-BC8B-570A3055DE09}" type="pres">
      <dgm:prSet presAssocID="{562B386E-1EB5-4677-B503-38F2B9F93AC0}" presName="negativeSpace" presStyleCnt="0"/>
      <dgm:spPr/>
    </dgm:pt>
    <dgm:pt modelId="{028DEA74-96BB-4C26-9277-7F9CC6D6CEF3}" type="pres">
      <dgm:prSet presAssocID="{562B386E-1EB5-4677-B503-38F2B9F93AC0}" presName="childText" presStyleLbl="conFgAcc1" presStyleIdx="2" presStyleCnt="3">
        <dgm:presLayoutVars>
          <dgm:bulletEnabled val="1"/>
        </dgm:presLayoutVars>
      </dgm:prSet>
      <dgm:spPr/>
    </dgm:pt>
  </dgm:ptLst>
  <dgm:cxnLst>
    <dgm:cxn modelId="{96178B8C-21DD-440C-894C-3BC5FF60D3D6}" type="presOf" srcId="{562B386E-1EB5-4677-B503-38F2B9F93AC0}" destId="{A6F2988B-CA7C-4AF0-8A53-7B2E73A2DA88}" srcOrd="0" destOrd="0" presId="urn:microsoft.com/office/officeart/2005/8/layout/list1"/>
    <dgm:cxn modelId="{FF39980F-3A97-4FBD-9993-F90C69127970}" srcId="{2A5A885F-9DEB-4A88-BCEF-60DF04ADD941}" destId="{89370FB2-C652-45E0-A99B-209FB149BBD9}" srcOrd="0" destOrd="0" parTransId="{28E432B4-FC2A-4F57-8A70-048A919B7D0E}" sibTransId="{BE5814CC-C365-4888-BBCF-D278C792E6F2}"/>
    <dgm:cxn modelId="{F90E4DDA-5999-4049-BDA7-DA223DE4B1A4}" type="presOf" srcId="{89370FB2-C652-45E0-A99B-209FB149BBD9}" destId="{7909DE97-1702-42C6-ACA8-6A1A69EF45D8}" srcOrd="0" destOrd="0" presId="urn:microsoft.com/office/officeart/2005/8/layout/list1"/>
    <dgm:cxn modelId="{F71A40D6-EAE8-4FBA-8DF2-1D7E653762F3}" type="presOf" srcId="{89370FB2-C652-45E0-A99B-209FB149BBD9}" destId="{ACDFCAEC-5951-4E61-BF8A-436A192CF0E7}" srcOrd="1" destOrd="0" presId="urn:microsoft.com/office/officeart/2005/8/layout/list1"/>
    <dgm:cxn modelId="{EE8F13BD-3052-49C5-B1C0-DC4EB55E8C76}" type="presOf" srcId="{562B386E-1EB5-4677-B503-38F2B9F93AC0}" destId="{777F74AC-80AC-40DF-A73C-1CAF312D3523}" srcOrd="1" destOrd="0" presId="urn:microsoft.com/office/officeart/2005/8/layout/list1"/>
    <dgm:cxn modelId="{0CA724DD-BE2F-4712-B6DD-A6E5C64E59D3}" type="presOf" srcId="{8E964D08-9DF3-41B8-9CA5-BA9381A8F802}" destId="{6120AF28-A5AA-4DD4-A316-C99EBF1D5FD1}" srcOrd="1" destOrd="0" presId="urn:microsoft.com/office/officeart/2005/8/layout/list1"/>
    <dgm:cxn modelId="{3DF4D38B-2B81-4EE5-A189-A7DBCE11BB09}" type="presOf" srcId="{8E964D08-9DF3-41B8-9CA5-BA9381A8F802}" destId="{E4A641F9-568D-4C4A-8B3E-4AB461D47222}" srcOrd="0" destOrd="0" presId="urn:microsoft.com/office/officeart/2005/8/layout/list1"/>
    <dgm:cxn modelId="{036AFE92-23F9-49C6-9286-0EB6B6073749}" srcId="{2A5A885F-9DEB-4A88-BCEF-60DF04ADD941}" destId="{562B386E-1EB5-4677-B503-38F2B9F93AC0}" srcOrd="2" destOrd="0" parTransId="{3C77191B-078A-464B-9A7E-C7E709A83C84}" sibTransId="{86F3DE86-F813-4FD9-AB6A-17D249C8B03C}"/>
    <dgm:cxn modelId="{7596A5BF-FD2F-41F1-861B-ABEED9DEE553}" srcId="{2A5A885F-9DEB-4A88-BCEF-60DF04ADD941}" destId="{8E964D08-9DF3-41B8-9CA5-BA9381A8F802}" srcOrd="1" destOrd="0" parTransId="{45E9076B-2EDA-4D34-8DEA-5AB1ADC9F0E8}" sibTransId="{8B4874A4-AC84-41C6-9D8B-D620CE5C07D7}"/>
    <dgm:cxn modelId="{B8E509E4-AB97-46BB-8D55-63556B577731}" type="presOf" srcId="{2A5A885F-9DEB-4A88-BCEF-60DF04ADD941}" destId="{31EA8551-6B99-491E-892A-209C7F6C556E}" srcOrd="0" destOrd="0" presId="urn:microsoft.com/office/officeart/2005/8/layout/list1"/>
    <dgm:cxn modelId="{3EDAC04C-6F29-451D-940F-6EE95BF58A67}" type="presParOf" srcId="{31EA8551-6B99-491E-892A-209C7F6C556E}" destId="{3FC463C1-DAF1-4155-BF2B-B59E04476B1D}" srcOrd="0" destOrd="0" presId="urn:microsoft.com/office/officeart/2005/8/layout/list1"/>
    <dgm:cxn modelId="{8B10AC5E-4B62-4908-AF71-371855218200}" type="presParOf" srcId="{3FC463C1-DAF1-4155-BF2B-B59E04476B1D}" destId="{7909DE97-1702-42C6-ACA8-6A1A69EF45D8}" srcOrd="0" destOrd="0" presId="urn:microsoft.com/office/officeart/2005/8/layout/list1"/>
    <dgm:cxn modelId="{BF6934EC-F5CF-480B-B97D-0438D967B812}" type="presParOf" srcId="{3FC463C1-DAF1-4155-BF2B-B59E04476B1D}" destId="{ACDFCAEC-5951-4E61-BF8A-436A192CF0E7}" srcOrd="1" destOrd="0" presId="urn:microsoft.com/office/officeart/2005/8/layout/list1"/>
    <dgm:cxn modelId="{E7C91C71-1610-40E0-BEE8-A7250E022C59}" type="presParOf" srcId="{31EA8551-6B99-491E-892A-209C7F6C556E}" destId="{E0F0BC46-EEC0-477E-BE8B-5124EBCF9E20}" srcOrd="1" destOrd="0" presId="urn:microsoft.com/office/officeart/2005/8/layout/list1"/>
    <dgm:cxn modelId="{834FDDAE-095B-41AA-8EC6-BABEC570253C}" type="presParOf" srcId="{31EA8551-6B99-491E-892A-209C7F6C556E}" destId="{5E983A84-6870-42ED-BB61-4ED0FE473606}" srcOrd="2" destOrd="0" presId="urn:microsoft.com/office/officeart/2005/8/layout/list1"/>
    <dgm:cxn modelId="{1A4CC00D-344A-48F1-8008-F541F9C0B1B7}" type="presParOf" srcId="{31EA8551-6B99-491E-892A-209C7F6C556E}" destId="{D4FB1727-660D-4369-AECD-22A296AF08AC}" srcOrd="3" destOrd="0" presId="urn:microsoft.com/office/officeart/2005/8/layout/list1"/>
    <dgm:cxn modelId="{992C467A-88E4-4301-8DAB-3D839094829D}" type="presParOf" srcId="{31EA8551-6B99-491E-892A-209C7F6C556E}" destId="{9D7C2406-3D9F-4D75-B2AE-4C0632043DA8}" srcOrd="4" destOrd="0" presId="urn:microsoft.com/office/officeart/2005/8/layout/list1"/>
    <dgm:cxn modelId="{4D7D4534-EF85-4B7E-922B-E47B1B58B2B5}" type="presParOf" srcId="{9D7C2406-3D9F-4D75-B2AE-4C0632043DA8}" destId="{E4A641F9-568D-4C4A-8B3E-4AB461D47222}" srcOrd="0" destOrd="0" presId="urn:microsoft.com/office/officeart/2005/8/layout/list1"/>
    <dgm:cxn modelId="{F86B80DD-9787-4162-B13E-924BBD8F79A0}" type="presParOf" srcId="{9D7C2406-3D9F-4D75-B2AE-4C0632043DA8}" destId="{6120AF28-A5AA-4DD4-A316-C99EBF1D5FD1}" srcOrd="1" destOrd="0" presId="urn:microsoft.com/office/officeart/2005/8/layout/list1"/>
    <dgm:cxn modelId="{9B7DCFB7-AE47-4235-8C02-1711090E6B1E}" type="presParOf" srcId="{31EA8551-6B99-491E-892A-209C7F6C556E}" destId="{4D846FB4-E1DF-4389-BB01-8E3AB82DCC5C}" srcOrd="5" destOrd="0" presId="urn:microsoft.com/office/officeart/2005/8/layout/list1"/>
    <dgm:cxn modelId="{0CDFA0BA-0A38-4A92-A9D0-BC3419A0595B}" type="presParOf" srcId="{31EA8551-6B99-491E-892A-209C7F6C556E}" destId="{F6C73443-4B9A-4AF1-B311-69455290F4F3}" srcOrd="6" destOrd="0" presId="urn:microsoft.com/office/officeart/2005/8/layout/list1"/>
    <dgm:cxn modelId="{9D13E9EC-0F3D-4FCB-A6B8-BB11B87AE494}" type="presParOf" srcId="{31EA8551-6B99-491E-892A-209C7F6C556E}" destId="{6434FB19-18EB-48B5-8EE3-3F20E49948A7}" srcOrd="7" destOrd="0" presId="urn:microsoft.com/office/officeart/2005/8/layout/list1"/>
    <dgm:cxn modelId="{E5BE8247-2190-46FD-BD9B-8609C5B5F2FD}" type="presParOf" srcId="{31EA8551-6B99-491E-892A-209C7F6C556E}" destId="{F44CAF73-9ED6-4B44-9046-486A6796C681}" srcOrd="8" destOrd="0" presId="urn:microsoft.com/office/officeart/2005/8/layout/list1"/>
    <dgm:cxn modelId="{9DA793FD-8BFD-4B03-89F9-51E2A9DB4340}" type="presParOf" srcId="{F44CAF73-9ED6-4B44-9046-486A6796C681}" destId="{A6F2988B-CA7C-4AF0-8A53-7B2E73A2DA88}" srcOrd="0" destOrd="0" presId="urn:microsoft.com/office/officeart/2005/8/layout/list1"/>
    <dgm:cxn modelId="{F6D48249-3176-4F95-B1BB-D0C3BDADD35A}" type="presParOf" srcId="{F44CAF73-9ED6-4B44-9046-486A6796C681}" destId="{777F74AC-80AC-40DF-A73C-1CAF312D3523}" srcOrd="1" destOrd="0" presId="urn:microsoft.com/office/officeart/2005/8/layout/list1"/>
    <dgm:cxn modelId="{2B4B99E0-D9E6-456B-8A8E-B5179898C7B0}" type="presParOf" srcId="{31EA8551-6B99-491E-892A-209C7F6C556E}" destId="{025019D3-336D-4B54-BC8B-570A3055DE09}" srcOrd="9" destOrd="0" presId="urn:microsoft.com/office/officeart/2005/8/layout/list1"/>
    <dgm:cxn modelId="{274977F1-14FC-41A4-9459-DB2294E43C43}" type="presParOf" srcId="{31EA8551-6B99-491E-892A-209C7F6C556E}" destId="{028DEA74-96BB-4C26-9277-7F9CC6D6CEF3}"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F4B6B22-354D-4D06-A7F5-40A8D7A607AC}"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AU"/>
        </a:p>
      </dgm:t>
    </dgm:pt>
    <dgm:pt modelId="{4C67A4DC-D795-47D3-AFE2-32F73F356C4C}">
      <dgm:prSet phldrT="[Text]" custT="1"/>
      <dgm:spPr/>
      <dgm:t>
        <a:bodyPr/>
        <a:lstStyle/>
        <a:p>
          <a:pPr>
            <a:buClr>
              <a:srgbClr val="1C96D3"/>
            </a:buClr>
            <a:buFont typeface="Wingdings" panose="05000000000000000000" pitchFamily="2" charset="2"/>
            <a:buChar char="§"/>
          </a:pPr>
          <a:r>
            <a:rPr lang="en-US" sz="2000"/>
            <a:t>Identify various frameworks within which the work is undertaken</a:t>
          </a:r>
          <a:endParaRPr lang="en-AU" sz="2000"/>
        </a:p>
      </dgm:t>
    </dgm:pt>
    <dgm:pt modelId="{496EF87D-CD99-464F-B586-424AAEEA7100}" type="parTrans" cxnId="{61E9CF68-E3B8-418A-B77F-7AFF8AE228D0}">
      <dgm:prSet/>
      <dgm:spPr/>
      <dgm:t>
        <a:bodyPr/>
        <a:lstStyle/>
        <a:p>
          <a:endParaRPr lang="en-AU"/>
        </a:p>
      </dgm:t>
    </dgm:pt>
    <dgm:pt modelId="{73C02677-90B4-49A9-952F-61666447280D}" type="sibTrans" cxnId="{61E9CF68-E3B8-418A-B77F-7AFF8AE228D0}">
      <dgm:prSet/>
      <dgm:spPr/>
      <dgm:t>
        <a:bodyPr/>
        <a:lstStyle/>
        <a:p>
          <a:endParaRPr lang="en-AU"/>
        </a:p>
      </dgm:t>
    </dgm:pt>
    <dgm:pt modelId="{BEA54820-5F12-4FD8-8DC5-9871405EE2DA}">
      <dgm:prSet custT="1"/>
      <dgm:spPr/>
      <dgm:t>
        <a:bodyPr/>
        <a:lstStyle/>
        <a:p>
          <a:r>
            <a:rPr lang="en-US" sz="2000"/>
            <a:t>Identify ways society can affect the level of impairments experienced by the person</a:t>
          </a:r>
        </a:p>
      </dgm:t>
    </dgm:pt>
    <dgm:pt modelId="{2F227B37-3E97-44FB-A637-8005463E68D9}" type="parTrans" cxnId="{6D00AA19-7ADD-4A4C-9D8D-A7B7746A790A}">
      <dgm:prSet/>
      <dgm:spPr/>
      <dgm:t>
        <a:bodyPr/>
        <a:lstStyle/>
        <a:p>
          <a:endParaRPr lang="en-AU"/>
        </a:p>
      </dgm:t>
    </dgm:pt>
    <dgm:pt modelId="{B084E32D-C05E-41D5-84D0-87A100A47CB6}" type="sibTrans" cxnId="{6D00AA19-7ADD-4A4C-9D8D-A7B7746A790A}">
      <dgm:prSet/>
      <dgm:spPr/>
      <dgm:t>
        <a:bodyPr/>
        <a:lstStyle/>
        <a:p>
          <a:endParaRPr lang="en-AU"/>
        </a:p>
      </dgm:t>
    </dgm:pt>
    <dgm:pt modelId="{C8E8A13D-E170-49A0-B6D3-ACAC3486C100}">
      <dgm:prSet custT="1"/>
      <dgm:spPr/>
      <dgm:t>
        <a:bodyPr/>
        <a:lstStyle/>
        <a:p>
          <a:r>
            <a:rPr lang="en-US" sz="2000"/>
            <a:t>Reflect on personal values and attitudes to acknowledge their impact when providing support</a:t>
          </a:r>
        </a:p>
      </dgm:t>
    </dgm:pt>
    <dgm:pt modelId="{2B3E721C-BA85-4F81-9F1F-3E7176C77018}" type="parTrans" cxnId="{EF008108-153B-40D4-9A21-2D39FBBA4B88}">
      <dgm:prSet/>
      <dgm:spPr/>
      <dgm:t>
        <a:bodyPr/>
        <a:lstStyle/>
        <a:p>
          <a:endParaRPr lang="en-AU"/>
        </a:p>
      </dgm:t>
    </dgm:pt>
    <dgm:pt modelId="{B5A16C7D-B25A-44A3-B429-A7EF053BB5CE}" type="sibTrans" cxnId="{EF008108-153B-40D4-9A21-2D39FBBA4B88}">
      <dgm:prSet/>
      <dgm:spPr/>
      <dgm:t>
        <a:bodyPr/>
        <a:lstStyle/>
        <a:p>
          <a:endParaRPr lang="en-AU"/>
        </a:p>
      </dgm:t>
    </dgm:pt>
    <dgm:pt modelId="{9A3B4ED2-A27D-4FE9-97FE-1194B9292404}">
      <dgm:prSet custT="1"/>
      <dgm:spPr/>
      <dgm:t>
        <a:bodyPr/>
        <a:lstStyle/>
        <a:p>
          <a:r>
            <a:rPr lang="en-US" sz="2000"/>
            <a:t>Develop and adjust approaches to facilitate empowerment</a:t>
          </a:r>
        </a:p>
      </dgm:t>
    </dgm:pt>
    <dgm:pt modelId="{CFEFF4DF-11C9-4C3F-BAC1-D71D75F314E1}" type="parTrans" cxnId="{49C8490E-4546-4920-905E-0676AB0014AE}">
      <dgm:prSet/>
      <dgm:spPr/>
      <dgm:t>
        <a:bodyPr/>
        <a:lstStyle/>
        <a:p>
          <a:endParaRPr lang="en-AU"/>
        </a:p>
      </dgm:t>
    </dgm:pt>
    <dgm:pt modelId="{5627C7B9-F527-440F-8369-90079B3B793F}" type="sibTrans" cxnId="{49C8490E-4546-4920-905E-0676AB0014AE}">
      <dgm:prSet/>
      <dgm:spPr/>
      <dgm:t>
        <a:bodyPr/>
        <a:lstStyle/>
        <a:p>
          <a:endParaRPr lang="en-AU"/>
        </a:p>
      </dgm:t>
    </dgm:pt>
    <dgm:pt modelId="{28900A95-700C-45C1-BC03-5C0E39AE3A41}" type="pres">
      <dgm:prSet presAssocID="{2F4B6B22-354D-4D06-A7F5-40A8D7A607AC}" presName="linear" presStyleCnt="0">
        <dgm:presLayoutVars>
          <dgm:animLvl val="lvl"/>
          <dgm:resizeHandles val="exact"/>
        </dgm:presLayoutVars>
      </dgm:prSet>
      <dgm:spPr/>
      <dgm:t>
        <a:bodyPr/>
        <a:lstStyle/>
        <a:p>
          <a:endParaRPr lang="en-US"/>
        </a:p>
      </dgm:t>
    </dgm:pt>
    <dgm:pt modelId="{52DDACE0-A855-49B9-A116-85B935F3B607}" type="pres">
      <dgm:prSet presAssocID="{4C67A4DC-D795-47D3-AFE2-32F73F356C4C}" presName="parentText" presStyleLbl="node1" presStyleIdx="0" presStyleCnt="4">
        <dgm:presLayoutVars>
          <dgm:chMax val="0"/>
          <dgm:bulletEnabled val="1"/>
        </dgm:presLayoutVars>
      </dgm:prSet>
      <dgm:spPr/>
      <dgm:t>
        <a:bodyPr/>
        <a:lstStyle/>
        <a:p>
          <a:endParaRPr lang="en-US"/>
        </a:p>
      </dgm:t>
    </dgm:pt>
    <dgm:pt modelId="{2BF8BC1E-B161-410A-84C8-79AD1895CDA5}" type="pres">
      <dgm:prSet presAssocID="{73C02677-90B4-49A9-952F-61666447280D}" presName="spacer" presStyleCnt="0"/>
      <dgm:spPr/>
    </dgm:pt>
    <dgm:pt modelId="{A5E31727-F2F6-409C-9372-B1A217178CE9}" type="pres">
      <dgm:prSet presAssocID="{BEA54820-5F12-4FD8-8DC5-9871405EE2DA}" presName="parentText" presStyleLbl="node1" presStyleIdx="1" presStyleCnt="4">
        <dgm:presLayoutVars>
          <dgm:chMax val="0"/>
          <dgm:bulletEnabled val="1"/>
        </dgm:presLayoutVars>
      </dgm:prSet>
      <dgm:spPr/>
      <dgm:t>
        <a:bodyPr/>
        <a:lstStyle/>
        <a:p>
          <a:endParaRPr lang="en-US"/>
        </a:p>
      </dgm:t>
    </dgm:pt>
    <dgm:pt modelId="{B8281F8D-E9F8-4306-AE09-2C501C4A7E7B}" type="pres">
      <dgm:prSet presAssocID="{B084E32D-C05E-41D5-84D0-87A100A47CB6}" presName="spacer" presStyleCnt="0"/>
      <dgm:spPr/>
    </dgm:pt>
    <dgm:pt modelId="{8A58D532-9E91-4317-BE41-8C2BD1C41822}" type="pres">
      <dgm:prSet presAssocID="{C8E8A13D-E170-49A0-B6D3-ACAC3486C100}" presName="parentText" presStyleLbl="node1" presStyleIdx="2" presStyleCnt="4">
        <dgm:presLayoutVars>
          <dgm:chMax val="0"/>
          <dgm:bulletEnabled val="1"/>
        </dgm:presLayoutVars>
      </dgm:prSet>
      <dgm:spPr/>
      <dgm:t>
        <a:bodyPr/>
        <a:lstStyle/>
        <a:p>
          <a:endParaRPr lang="en-US"/>
        </a:p>
      </dgm:t>
    </dgm:pt>
    <dgm:pt modelId="{80098A26-2D07-4812-B1FB-A90126FC5A5E}" type="pres">
      <dgm:prSet presAssocID="{B5A16C7D-B25A-44A3-B429-A7EF053BB5CE}" presName="spacer" presStyleCnt="0"/>
      <dgm:spPr/>
    </dgm:pt>
    <dgm:pt modelId="{E07ED3A9-C586-4C01-A317-B25D6925D523}" type="pres">
      <dgm:prSet presAssocID="{9A3B4ED2-A27D-4FE9-97FE-1194B9292404}" presName="parentText" presStyleLbl="node1" presStyleIdx="3" presStyleCnt="4">
        <dgm:presLayoutVars>
          <dgm:chMax val="0"/>
          <dgm:bulletEnabled val="1"/>
        </dgm:presLayoutVars>
      </dgm:prSet>
      <dgm:spPr/>
      <dgm:t>
        <a:bodyPr/>
        <a:lstStyle/>
        <a:p>
          <a:endParaRPr lang="en-US"/>
        </a:p>
      </dgm:t>
    </dgm:pt>
  </dgm:ptLst>
  <dgm:cxnLst>
    <dgm:cxn modelId="{59CE940E-8E5A-4256-816F-B5EF42F67C91}" type="presOf" srcId="{9A3B4ED2-A27D-4FE9-97FE-1194B9292404}" destId="{E07ED3A9-C586-4C01-A317-B25D6925D523}" srcOrd="0" destOrd="0" presId="urn:microsoft.com/office/officeart/2005/8/layout/vList2"/>
    <dgm:cxn modelId="{89BA8CFD-A7A4-4C49-B313-5106555ED8A1}" type="presOf" srcId="{C8E8A13D-E170-49A0-B6D3-ACAC3486C100}" destId="{8A58D532-9E91-4317-BE41-8C2BD1C41822}" srcOrd="0" destOrd="0" presId="urn:microsoft.com/office/officeart/2005/8/layout/vList2"/>
    <dgm:cxn modelId="{6D00AA19-7ADD-4A4C-9D8D-A7B7746A790A}" srcId="{2F4B6B22-354D-4D06-A7F5-40A8D7A607AC}" destId="{BEA54820-5F12-4FD8-8DC5-9871405EE2DA}" srcOrd="1" destOrd="0" parTransId="{2F227B37-3E97-44FB-A637-8005463E68D9}" sibTransId="{B084E32D-C05E-41D5-84D0-87A100A47CB6}"/>
    <dgm:cxn modelId="{2B266A4D-4D2B-4F59-9E3B-1680CB014CC8}" type="presOf" srcId="{BEA54820-5F12-4FD8-8DC5-9871405EE2DA}" destId="{A5E31727-F2F6-409C-9372-B1A217178CE9}" srcOrd="0" destOrd="0" presId="urn:microsoft.com/office/officeart/2005/8/layout/vList2"/>
    <dgm:cxn modelId="{61E9CF68-E3B8-418A-B77F-7AFF8AE228D0}" srcId="{2F4B6B22-354D-4D06-A7F5-40A8D7A607AC}" destId="{4C67A4DC-D795-47D3-AFE2-32F73F356C4C}" srcOrd="0" destOrd="0" parTransId="{496EF87D-CD99-464F-B586-424AAEEA7100}" sibTransId="{73C02677-90B4-49A9-952F-61666447280D}"/>
    <dgm:cxn modelId="{EF008108-153B-40D4-9A21-2D39FBBA4B88}" srcId="{2F4B6B22-354D-4D06-A7F5-40A8D7A607AC}" destId="{C8E8A13D-E170-49A0-B6D3-ACAC3486C100}" srcOrd="2" destOrd="0" parTransId="{2B3E721C-BA85-4F81-9F1F-3E7176C77018}" sibTransId="{B5A16C7D-B25A-44A3-B429-A7EF053BB5CE}"/>
    <dgm:cxn modelId="{AA351EFB-FF75-43E1-80FA-02AFA50B8CE9}" type="presOf" srcId="{4C67A4DC-D795-47D3-AFE2-32F73F356C4C}" destId="{52DDACE0-A855-49B9-A116-85B935F3B607}" srcOrd="0" destOrd="0" presId="urn:microsoft.com/office/officeart/2005/8/layout/vList2"/>
    <dgm:cxn modelId="{65A923C1-AD06-43F9-92B7-D198EDB2B564}" type="presOf" srcId="{2F4B6B22-354D-4D06-A7F5-40A8D7A607AC}" destId="{28900A95-700C-45C1-BC03-5C0E39AE3A41}" srcOrd="0" destOrd="0" presId="urn:microsoft.com/office/officeart/2005/8/layout/vList2"/>
    <dgm:cxn modelId="{49C8490E-4546-4920-905E-0676AB0014AE}" srcId="{2F4B6B22-354D-4D06-A7F5-40A8D7A607AC}" destId="{9A3B4ED2-A27D-4FE9-97FE-1194B9292404}" srcOrd="3" destOrd="0" parTransId="{CFEFF4DF-11C9-4C3F-BAC1-D71D75F314E1}" sibTransId="{5627C7B9-F527-440F-8369-90079B3B793F}"/>
    <dgm:cxn modelId="{0578DEC8-F6D6-4085-B573-1960F93E04B9}" type="presParOf" srcId="{28900A95-700C-45C1-BC03-5C0E39AE3A41}" destId="{52DDACE0-A855-49B9-A116-85B935F3B607}" srcOrd="0" destOrd="0" presId="urn:microsoft.com/office/officeart/2005/8/layout/vList2"/>
    <dgm:cxn modelId="{FCA5A3DF-4D32-4D8C-89AE-F11B1D29AA43}" type="presParOf" srcId="{28900A95-700C-45C1-BC03-5C0E39AE3A41}" destId="{2BF8BC1E-B161-410A-84C8-79AD1895CDA5}" srcOrd="1" destOrd="0" presId="urn:microsoft.com/office/officeart/2005/8/layout/vList2"/>
    <dgm:cxn modelId="{67A803BB-A9B1-4770-BC21-EE99AF4F03D9}" type="presParOf" srcId="{28900A95-700C-45C1-BC03-5C0E39AE3A41}" destId="{A5E31727-F2F6-409C-9372-B1A217178CE9}" srcOrd="2" destOrd="0" presId="urn:microsoft.com/office/officeart/2005/8/layout/vList2"/>
    <dgm:cxn modelId="{E45EAD19-D392-4251-A33C-7D7EEC911AAE}" type="presParOf" srcId="{28900A95-700C-45C1-BC03-5C0E39AE3A41}" destId="{B8281F8D-E9F8-4306-AE09-2C501C4A7E7B}" srcOrd="3" destOrd="0" presId="urn:microsoft.com/office/officeart/2005/8/layout/vList2"/>
    <dgm:cxn modelId="{17C8C430-7A76-46A6-B829-0E1DE673BF86}" type="presParOf" srcId="{28900A95-700C-45C1-BC03-5C0E39AE3A41}" destId="{8A58D532-9E91-4317-BE41-8C2BD1C41822}" srcOrd="4" destOrd="0" presId="urn:microsoft.com/office/officeart/2005/8/layout/vList2"/>
    <dgm:cxn modelId="{B02F8FA5-4E74-4C75-AECC-CC4D3328E8A8}" type="presParOf" srcId="{28900A95-700C-45C1-BC03-5C0E39AE3A41}" destId="{80098A26-2D07-4812-B1FB-A90126FC5A5E}" srcOrd="5" destOrd="0" presId="urn:microsoft.com/office/officeart/2005/8/layout/vList2"/>
    <dgm:cxn modelId="{2BC92740-D1EE-48BE-996D-05A6C86A0552}" type="presParOf" srcId="{28900A95-700C-45C1-BC03-5C0E39AE3A41}" destId="{E07ED3A9-C586-4C01-A317-B25D6925D523}"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0.xml><?xml version="1.0" encoding="utf-8"?>
<dgm:dataModel xmlns:dgm="http://schemas.openxmlformats.org/drawingml/2006/diagram" xmlns:a="http://schemas.openxmlformats.org/drawingml/2006/main">
  <dgm:ptLst>
    <dgm:pt modelId="{31565D6F-E0CF-634C-AB17-4BF309B05977}" type="doc">
      <dgm:prSet loTypeId="urn:microsoft.com/office/officeart/2005/8/layout/list1" loCatId="list" qsTypeId="urn:microsoft.com/office/officeart/2005/8/quickstyle/simple1" qsCatId="simple" csTypeId="urn:microsoft.com/office/officeart/2005/8/colors/colorful5" csCatId="colorful" phldr="1"/>
      <dgm:spPr/>
      <dgm:t>
        <a:bodyPr/>
        <a:lstStyle/>
        <a:p>
          <a:endParaRPr lang="en-US"/>
        </a:p>
      </dgm:t>
    </dgm:pt>
    <dgm:pt modelId="{1AD3A029-438B-D04E-8026-819F82335DF5}">
      <dgm:prSet custT="1"/>
      <dgm:spPr/>
      <dgm:t>
        <a:bodyPr/>
        <a:lstStyle/>
        <a:p>
          <a:pPr>
            <a:buFont typeface="Wingdings" pitchFamily="2" charset="2"/>
            <a:buChar char=""/>
          </a:pPr>
          <a:r>
            <a:rPr lang="en-AU" sz="1800"/>
            <a:t>The need for restrictive practices</a:t>
          </a:r>
          <a:endParaRPr lang="en-PH" sz="1800"/>
        </a:p>
      </dgm:t>
    </dgm:pt>
    <dgm:pt modelId="{AF731229-FA0B-884F-960B-CF241FB6A613}" type="parTrans" cxnId="{7B8C4DD2-A36D-7D4C-A873-A5ACF3452A95}">
      <dgm:prSet/>
      <dgm:spPr/>
      <dgm:t>
        <a:bodyPr/>
        <a:lstStyle/>
        <a:p>
          <a:endParaRPr lang="en-US" sz="1400"/>
        </a:p>
      </dgm:t>
    </dgm:pt>
    <dgm:pt modelId="{BA83B18A-4D7A-AD44-B475-EA99A602C7E8}" type="sibTrans" cxnId="{7B8C4DD2-A36D-7D4C-A873-A5ACF3452A95}">
      <dgm:prSet/>
      <dgm:spPr/>
      <dgm:t>
        <a:bodyPr/>
        <a:lstStyle/>
        <a:p>
          <a:endParaRPr lang="en-US" sz="1400"/>
        </a:p>
      </dgm:t>
    </dgm:pt>
    <dgm:pt modelId="{A16537D7-7F78-7B42-A3EC-BB29A33AC4C8}">
      <dgm:prSet custT="1"/>
      <dgm:spPr/>
      <dgm:t>
        <a:bodyPr/>
        <a:lstStyle/>
        <a:p>
          <a:pPr>
            <a:buFont typeface="Wingdings" pitchFamily="2" charset="2"/>
            <a:buChar char=""/>
          </a:pPr>
          <a:r>
            <a:rPr lang="en-AU" sz="1800"/>
            <a:t>The use of restrictive practices</a:t>
          </a:r>
          <a:endParaRPr lang="en-PH" sz="1800"/>
        </a:p>
      </dgm:t>
    </dgm:pt>
    <dgm:pt modelId="{5A698BCA-0F30-2742-920A-38E5C5105D72}" type="parTrans" cxnId="{A81250A4-9BC3-0142-86DD-1FB6D27C7B26}">
      <dgm:prSet/>
      <dgm:spPr/>
      <dgm:t>
        <a:bodyPr/>
        <a:lstStyle/>
        <a:p>
          <a:endParaRPr lang="en-US" sz="1400"/>
        </a:p>
      </dgm:t>
    </dgm:pt>
    <dgm:pt modelId="{FF796CE0-6E57-CB4E-887A-52663CADBF7D}" type="sibTrans" cxnId="{A81250A4-9BC3-0142-86DD-1FB6D27C7B26}">
      <dgm:prSet/>
      <dgm:spPr/>
      <dgm:t>
        <a:bodyPr/>
        <a:lstStyle/>
        <a:p>
          <a:endParaRPr lang="en-US" sz="1400"/>
        </a:p>
      </dgm:t>
    </dgm:pt>
    <dgm:pt modelId="{8B9ED96D-DDAB-DE44-9E87-5142E92BB498}">
      <dgm:prSet custT="1"/>
      <dgm:spPr/>
      <dgm:t>
        <a:bodyPr/>
        <a:lstStyle/>
        <a:p>
          <a:pPr>
            <a:buFont typeface="Wingdings" pitchFamily="2" charset="2"/>
            <a:buChar char=""/>
          </a:pPr>
          <a:r>
            <a:rPr lang="en-AU" sz="1800"/>
            <a:t>The effectiveness of restrictive practices</a:t>
          </a:r>
          <a:endParaRPr lang="en-PH" sz="1800"/>
        </a:p>
      </dgm:t>
    </dgm:pt>
    <dgm:pt modelId="{2222280D-A385-F147-AB31-4D015DBBA0DD}" type="parTrans" cxnId="{F000EF0D-C509-B440-9AFA-25A34C342C77}">
      <dgm:prSet/>
      <dgm:spPr/>
      <dgm:t>
        <a:bodyPr/>
        <a:lstStyle/>
        <a:p>
          <a:endParaRPr lang="en-US" sz="1400"/>
        </a:p>
      </dgm:t>
    </dgm:pt>
    <dgm:pt modelId="{C211D438-CE90-8B42-8EB3-3FA15AF3D453}" type="sibTrans" cxnId="{F000EF0D-C509-B440-9AFA-25A34C342C77}">
      <dgm:prSet/>
      <dgm:spPr/>
      <dgm:t>
        <a:bodyPr/>
        <a:lstStyle/>
        <a:p>
          <a:endParaRPr lang="en-US" sz="1400"/>
        </a:p>
      </dgm:t>
    </dgm:pt>
    <dgm:pt modelId="{88F663C3-CC67-4A9E-B3CC-335F8036D8F9}" type="pres">
      <dgm:prSet presAssocID="{31565D6F-E0CF-634C-AB17-4BF309B05977}" presName="linear" presStyleCnt="0">
        <dgm:presLayoutVars>
          <dgm:dir/>
          <dgm:animLvl val="lvl"/>
          <dgm:resizeHandles val="exact"/>
        </dgm:presLayoutVars>
      </dgm:prSet>
      <dgm:spPr/>
      <dgm:t>
        <a:bodyPr/>
        <a:lstStyle/>
        <a:p>
          <a:endParaRPr lang="en-US"/>
        </a:p>
      </dgm:t>
    </dgm:pt>
    <dgm:pt modelId="{517E50A3-1B45-4135-A412-82987A24141F}" type="pres">
      <dgm:prSet presAssocID="{1AD3A029-438B-D04E-8026-819F82335DF5}" presName="parentLin" presStyleCnt="0"/>
      <dgm:spPr/>
    </dgm:pt>
    <dgm:pt modelId="{6D8722FA-B6A4-441D-B2D1-66C44C44E348}" type="pres">
      <dgm:prSet presAssocID="{1AD3A029-438B-D04E-8026-819F82335DF5}" presName="parentLeftMargin" presStyleLbl="node1" presStyleIdx="0" presStyleCnt="3"/>
      <dgm:spPr/>
      <dgm:t>
        <a:bodyPr/>
        <a:lstStyle/>
        <a:p>
          <a:endParaRPr lang="en-US"/>
        </a:p>
      </dgm:t>
    </dgm:pt>
    <dgm:pt modelId="{EC435025-ED42-4382-A83D-B6AA935E5485}" type="pres">
      <dgm:prSet presAssocID="{1AD3A029-438B-D04E-8026-819F82335DF5}" presName="parentText" presStyleLbl="node1" presStyleIdx="0" presStyleCnt="3">
        <dgm:presLayoutVars>
          <dgm:chMax val="0"/>
          <dgm:bulletEnabled val="1"/>
        </dgm:presLayoutVars>
      </dgm:prSet>
      <dgm:spPr/>
      <dgm:t>
        <a:bodyPr/>
        <a:lstStyle/>
        <a:p>
          <a:endParaRPr lang="en-US"/>
        </a:p>
      </dgm:t>
    </dgm:pt>
    <dgm:pt modelId="{22D84B11-A928-4B28-AEA9-57DC0F380C28}" type="pres">
      <dgm:prSet presAssocID="{1AD3A029-438B-D04E-8026-819F82335DF5}" presName="negativeSpace" presStyleCnt="0"/>
      <dgm:spPr/>
    </dgm:pt>
    <dgm:pt modelId="{E472B376-2518-4539-AE36-36E9F85D088E}" type="pres">
      <dgm:prSet presAssocID="{1AD3A029-438B-D04E-8026-819F82335DF5}" presName="childText" presStyleLbl="conFgAcc1" presStyleIdx="0" presStyleCnt="3">
        <dgm:presLayoutVars>
          <dgm:bulletEnabled val="1"/>
        </dgm:presLayoutVars>
      </dgm:prSet>
      <dgm:spPr/>
    </dgm:pt>
    <dgm:pt modelId="{436C310B-0C04-4B92-BAF6-C58E66E4F48D}" type="pres">
      <dgm:prSet presAssocID="{BA83B18A-4D7A-AD44-B475-EA99A602C7E8}" presName="spaceBetweenRectangles" presStyleCnt="0"/>
      <dgm:spPr/>
    </dgm:pt>
    <dgm:pt modelId="{19F3ACC5-B791-4502-9F0E-59D10278702E}" type="pres">
      <dgm:prSet presAssocID="{A16537D7-7F78-7B42-A3EC-BB29A33AC4C8}" presName="parentLin" presStyleCnt="0"/>
      <dgm:spPr/>
    </dgm:pt>
    <dgm:pt modelId="{8B86B395-AAF4-4C76-B989-9CA94DCFDF7A}" type="pres">
      <dgm:prSet presAssocID="{A16537D7-7F78-7B42-A3EC-BB29A33AC4C8}" presName="parentLeftMargin" presStyleLbl="node1" presStyleIdx="0" presStyleCnt="3"/>
      <dgm:spPr/>
      <dgm:t>
        <a:bodyPr/>
        <a:lstStyle/>
        <a:p>
          <a:endParaRPr lang="en-US"/>
        </a:p>
      </dgm:t>
    </dgm:pt>
    <dgm:pt modelId="{FD942B44-2CDD-4F92-9A8E-837BC1FEF6B7}" type="pres">
      <dgm:prSet presAssocID="{A16537D7-7F78-7B42-A3EC-BB29A33AC4C8}" presName="parentText" presStyleLbl="node1" presStyleIdx="1" presStyleCnt="3">
        <dgm:presLayoutVars>
          <dgm:chMax val="0"/>
          <dgm:bulletEnabled val="1"/>
        </dgm:presLayoutVars>
      </dgm:prSet>
      <dgm:spPr/>
      <dgm:t>
        <a:bodyPr/>
        <a:lstStyle/>
        <a:p>
          <a:endParaRPr lang="en-US"/>
        </a:p>
      </dgm:t>
    </dgm:pt>
    <dgm:pt modelId="{6D38C25C-5B4B-4C7D-9EAB-C8D44FC37C34}" type="pres">
      <dgm:prSet presAssocID="{A16537D7-7F78-7B42-A3EC-BB29A33AC4C8}" presName="negativeSpace" presStyleCnt="0"/>
      <dgm:spPr/>
    </dgm:pt>
    <dgm:pt modelId="{BEED76A4-8A45-445B-B2BF-05449AD0D5FD}" type="pres">
      <dgm:prSet presAssocID="{A16537D7-7F78-7B42-A3EC-BB29A33AC4C8}" presName="childText" presStyleLbl="conFgAcc1" presStyleIdx="1" presStyleCnt="3">
        <dgm:presLayoutVars>
          <dgm:bulletEnabled val="1"/>
        </dgm:presLayoutVars>
      </dgm:prSet>
      <dgm:spPr/>
    </dgm:pt>
    <dgm:pt modelId="{BF030ABD-1E57-4917-89BA-A92A06EF12DB}" type="pres">
      <dgm:prSet presAssocID="{FF796CE0-6E57-CB4E-887A-52663CADBF7D}" presName="spaceBetweenRectangles" presStyleCnt="0"/>
      <dgm:spPr/>
    </dgm:pt>
    <dgm:pt modelId="{E1CD2D90-67CA-4F14-BF53-D8B04579C887}" type="pres">
      <dgm:prSet presAssocID="{8B9ED96D-DDAB-DE44-9E87-5142E92BB498}" presName="parentLin" presStyleCnt="0"/>
      <dgm:spPr/>
    </dgm:pt>
    <dgm:pt modelId="{B70A72F4-6C51-45A2-B580-C32EEDE0CA74}" type="pres">
      <dgm:prSet presAssocID="{8B9ED96D-DDAB-DE44-9E87-5142E92BB498}" presName="parentLeftMargin" presStyleLbl="node1" presStyleIdx="1" presStyleCnt="3"/>
      <dgm:spPr/>
      <dgm:t>
        <a:bodyPr/>
        <a:lstStyle/>
        <a:p>
          <a:endParaRPr lang="en-US"/>
        </a:p>
      </dgm:t>
    </dgm:pt>
    <dgm:pt modelId="{CD699E2D-297D-45AD-B5BD-2AF8B9AA6B99}" type="pres">
      <dgm:prSet presAssocID="{8B9ED96D-DDAB-DE44-9E87-5142E92BB498}" presName="parentText" presStyleLbl="node1" presStyleIdx="2" presStyleCnt="3">
        <dgm:presLayoutVars>
          <dgm:chMax val="0"/>
          <dgm:bulletEnabled val="1"/>
        </dgm:presLayoutVars>
      </dgm:prSet>
      <dgm:spPr/>
      <dgm:t>
        <a:bodyPr/>
        <a:lstStyle/>
        <a:p>
          <a:endParaRPr lang="en-US"/>
        </a:p>
      </dgm:t>
    </dgm:pt>
    <dgm:pt modelId="{BB07C5EF-C3C9-4778-AD78-8ECDA8D877D3}" type="pres">
      <dgm:prSet presAssocID="{8B9ED96D-DDAB-DE44-9E87-5142E92BB498}" presName="negativeSpace" presStyleCnt="0"/>
      <dgm:spPr/>
    </dgm:pt>
    <dgm:pt modelId="{79689A2A-6212-400D-9AE3-03DD958346C9}" type="pres">
      <dgm:prSet presAssocID="{8B9ED96D-DDAB-DE44-9E87-5142E92BB498}" presName="childText" presStyleLbl="conFgAcc1" presStyleIdx="2" presStyleCnt="3">
        <dgm:presLayoutVars>
          <dgm:bulletEnabled val="1"/>
        </dgm:presLayoutVars>
      </dgm:prSet>
      <dgm:spPr/>
    </dgm:pt>
  </dgm:ptLst>
  <dgm:cxnLst>
    <dgm:cxn modelId="{5712E02D-2F0A-4E8F-A665-C09646F9247D}" type="presOf" srcId="{1AD3A029-438B-D04E-8026-819F82335DF5}" destId="{6D8722FA-B6A4-441D-B2D1-66C44C44E348}" srcOrd="0" destOrd="0" presId="urn:microsoft.com/office/officeart/2005/8/layout/list1"/>
    <dgm:cxn modelId="{8E3D292D-C716-44D9-825B-F1BB776D4643}" type="presOf" srcId="{8B9ED96D-DDAB-DE44-9E87-5142E92BB498}" destId="{B70A72F4-6C51-45A2-B580-C32EEDE0CA74}" srcOrd="0" destOrd="0" presId="urn:microsoft.com/office/officeart/2005/8/layout/list1"/>
    <dgm:cxn modelId="{7B8C4DD2-A36D-7D4C-A873-A5ACF3452A95}" srcId="{31565D6F-E0CF-634C-AB17-4BF309B05977}" destId="{1AD3A029-438B-D04E-8026-819F82335DF5}" srcOrd="0" destOrd="0" parTransId="{AF731229-FA0B-884F-960B-CF241FB6A613}" sibTransId="{BA83B18A-4D7A-AD44-B475-EA99A602C7E8}"/>
    <dgm:cxn modelId="{A81250A4-9BC3-0142-86DD-1FB6D27C7B26}" srcId="{31565D6F-E0CF-634C-AB17-4BF309B05977}" destId="{A16537D7-7F78-7B42-A3EC-BB29A33AC4C8}" srcOrd="1" destOrd="0" parTransId="{5A698BCA-0F30-2742-920A-38E5C5105D72}" sibTransId="{FF796CE0-6E57-CB4E-887A-52663CADBF7D}"/>
    <dgm:cxn modelId="{F000EF0D-C509-B440-9AFA-25A34C342C77}" srcId="{31565D6F-E0CF-634C-AB17-4BF309B05977}" destId="{8B9ED96D-DDAB-DE44-9E87-5142E92BB498}" srcOrd="2" destOrd="0" parTransId="{2222280D-A385-F147-AB31-4D015DBBA0DD}" sibTransId="{C211D438-CE90-8B42-8EB3-3FA15AF3D453}"/>
    <dgm:cxn modelId="{3DE733A7-0153-4917-B262-29B74CC10126}" type="presOf" srcId="{1AD3A029-438B-D04E-8026-819F82335DF5}" destId="{EC435025-ED42-4382-A83D-B6AA935E5485}" srcOrd="1" destOrd="0" presId="urn:microsoft.com/office/officeart/2005/8/layout/list1"/>
    <dgm:cxn modelId="{3B39F678-4B46-4D85-BA73-D53AD96FD58A}" type="presOf" srcId="{31565D6F-E0CF-634C-AB17-4BF309B05977}" destId="{88F663C3-CC67-4A9E-B3CC-335F8036D8F9}" srcOrd="0" destOrd="0" presId="urn:microsoft.com/office/officeart/2005/8/layout/list1"/>
    <dgm:cxn modelId="{3949487D-63C7-45E9-8025-21859B169815}" type="presOf" srcId="{8B9ED96D-DDAB-DE44-9E87-5142E92BB498}" destId="{CD699E2D-297D-45AD-B5BD-2AF8B9AA6B99}" srcOrd="1" destOrd="0" presId="urn:microsoft.com/office/officeart/2005/8/layout/list1"/>
    <dgm:cxn modelId="{24AECCA1-4912-446F-A93E-888136DD3AA7}" type="presOf" srcId="{A16537D7-7F78-7B42-A3EC-BB29A33AC4C8}" destId="{8B86B395-AAF4-4C76-B989-9CA94DCFDF7A}" srcOrd="0" destOrd="0" presId="urn:microsoft.com/office/officeart/2005/8/layout/list1"/>
    <dgm:cxn modelId="{7B56F0D3-EF22-4D74-9D65-0E1F499B19AA}" type="presOf" srcId="{A16537D7-7F78-7B42-A3EC-BB29A33AC4C8}" destId="{FD942B44-2CDD-4F92-9A8E-837BC1FEF6B7}" srcOrd="1" destOrd="0" presId="urn:microsoft.com/office/officeart/2005/8/layout/list1"/>
    <dgm:cxn modelId="{D586CB86-7702-44D8-A319-9A4F4E561791}" type="presParOf" srcId="{88F663C3-CC67-4A9E-B3CC-335F8036D8F9}" destId="{517E50A3-1B45-4135-A412-82987A24141F}" srcOrd="0" destOrd="0" presId="urn:microsoft.com/office/officeart/2005/8/layout/list1"/>
    <dgm:cxn modelId="{A46AA533-9600-4F91-BE71-DB3BE369E647}" type="presParOf" srcId="{517E50A3-1B45-4135-A412-82987A24141F}" destId="{6D8722FA-B6A4-441D-B2D1-66C44C44E348}" srcOrd="0" destOrd="0" presId="urn:microsoft.com/office/officeart/2005/8/layout/list1"/>
    <dgm:cxn modelId="{D485FB48-E2C3-4610-B99E-50DBFC8E1548}" type="presParOf" srcId="{517E50A3-1B45-4135-A412-82987A24141F}" destId="{EC435025-ED42-4382-A83D-B6AA935E5485}" srcOrd="1" destOrd="0" presId="urn:microsoft.com/office/officeart/2005/8/layout/list1"/>
    <dgm:cxn modelId="{7E6A27FA-898B-4534-9365-873B77602CB5}" type="presParOf" srcId="{88F663C3-CC67-4A9E-B3CC-335F8036D8F9}" destId="{22D84B11-A928-4B28-AEA9-57DC0F380C28}" srcOrd="1" destOrd="0" presId="urn:microsoft.com/office/officeart/2005/8/layout/list1"/>
    <dgm:cxn modelId="{82672A1E-8434-464E-AEF9-5FC3118F350F}" type="presParOf" srcId="{88F663C3-CC67-4A9E-B3CC-335F8036D8F9}" destId="{E472B376-2518-4539-AE36-36E9F85D088E}" srcOrd="2" destOrd="0" presId="urn:microsoft.com/office/officeart/2005/8/layout/list1"/>
    <dgm:cxn modelId="{C902D598-7B31-4EF2-AFB3-1909CBD134AC}" type="presParOf" srcId="{88F663C3-CC67-4A9E-B3CC-335F8036D8F9}" destId="{436C310B-0C04-4B92-BAF6-C58E66E4F48D}" srcOrd="3" destOrd="0" presId="urn:microsoft.com/office/officeart/2005/8/layout/list1"/>
    <dgm:cxn modelId="{5AFFED9A-3F33-4FA0-911C-092466305F37}" type="presParOf" srcId="{88F663C3-CC67-4A9E-B3CC-335F8036D8F9}" destId="{19F3ACC5-B791-4502-9F0E-59D10278702E}" srcOrd="4" destOrd="0" presId="urn:microsoft.com/office/officeart/2005/8/layout/list1"/>
    <dgm:cxn modelId="{A8C72BCA-C575-4F43-B9F1-681951311A5E}" type="presParOf" srcId="{19F3ACC5-B791-4502-9F0E-59D10278702E}" destId="{8B86B395-AAF4-4C76-B989-9CA94DCFDF7A}" srcOrd="0" destOrd="0" presId="urn:microsoft.com/office/officeart/2005/8/layout/list1"/>
    <dgm:cxn modelId="{F90F8760-1406-4600-8B44-9D2A5EB39B47}" type="presParOf" srcId="{19F3ACC5-B791-4502-9F0E-59D10278702E}" destId="{FD942B44-2CDD-4F92-9A8E-837BC1FEF6B7}" srcOrd="1" destOrd="0" presId="urn:microsoft.com/office/officeart/2005/8/layout/list1"/>
    <dgm:cxn modelId="{BFE1212C-CFF2-44FB-A720-3BBB894B6A8C}" type="presParOf" srcId="{88F663C3-CC67-4A9E-B3CC-335F8036D8F9}" destId="{6D38C25C-5B4B-4C7D-9EAB-C8D44FC37C34}" srcOrd="5" destOrd="0" presId="urn:microsoft.com/office/officeart/2005/8/layout/list1"/>
    <dgm:cxn modelId="{C68FA76D-0196-4CAD-B8AE-32BA221DA7F5}" type="presParOf" srcId="{88F663C3-CC67-4A9E-B3CC-335F8036D8F9}" destId="{BEED76A4-8A45-445B-B2BF-05449AD0D5FD}" srcOrd="6" destOrd="0" presId="urn:microsoft.com/office/officeart/2005/8/layout/list1"/>
    <dgm:cxn modelId="{06B03E9B-F022-4935-A98D-A7166F28A6BF}" type="presParOf" srcId="{88F663C3-CC67-4A9E-B3CC-335F8036D8F9}" destId="{BF030ABD-1E57-4917-89BA-A92A06EF12DB}" srcOrd="7" destOrd="0" presId="urn:microsoft.com/office/officeart/2005/8/layout/list1"/>
    <dgm:cxn modelId="{5A6F6463-5E62-4BCF-8F64-7703EBFDABEB}" type="presParOf" srcId="{88F663C3-CC67-4A9E-B3CC-335F8036D8F9}" destId="{E1CD2D90-67CA-4F14-BF53-D8B04579C887}" srcOrd="8" destOrd="0" presId="urn:microsoft.com/office/officeart/2005/8/layout/list1"/>
    <dgm:cxn modelId="{B36ACF73-8DDC-4BDA-A469-0DA94C981AAC}" type="presParOf" srcId="{E1CD2D90-67CA-4F14-BF53-D8B04579C887}" destId="{B70A72F4-6C51-45A2-B580-C32EEDE0CA74}" srcOrd="0" destOrd="0" presId="urn:microsoft.com/office/officeart/2005/8/layout/list1"/>
    <dgm:cxn modelId="{B55E712A-0997-4A75-9E2B-1149F34632DF}" type="presParOf" srcId="{E1CD2D90-67CA-4F14-BF53-D8B04579C887}" destId="{CD699E2D-297D-45AD-B5BD-2AF8B9AA6B99}" srcOrd="1" destOrd="0" presId="urn:microsoft.com/office/officeart/2005/8/layout/list1"/>
    <dgm:cxn modelId="{0DA34109-6A05-44D5-8591-7A8795280E3F}" type="presParOf" srcId="{88F663C3-CC67-4A9E-B3CC-335F8036D8F9}" destId="{BB07C5EF-C3C9-4778-AD78-8ECDA8D877D3}" srcOrd="9" destOrd="0" presId="urn:microsoft.com/office/officeart/2005/8/layout/list1"/>
    <dgm:cxn modelId="{CD681430-102B-45F1-A8A5-E986DE4DDBAB}" type="presParOf" srcId="{88F663C3-CC67-4A9E-B3CC-335F8036D8F9}" destId="{79689A2A-6212-400D-9AE3-03DD958346C9}"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1.xml><?xml version="1.0" encoding="utf-8"?>
<dgm:dataModel xmlns:dgm="http://schemas.openxmlformats.org/drawingml/2006/diagram" xmlns:a="http://schemas.openxmlformats.org/drawingml/2006/main">
  <dgm:ptLst>
    <dgm:pt modelId="{8CC71806-097C-49B6-97A0-A89DF07FA2FC}"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AU"/>
        </a:p>
      </dgm:t>
    </dgm:pt>
    <dgm:pt modelId="{F32C8C6C-4C7B-4D1D-8D2A-E93078982BBD}">
      <dgm:prSet phldrT="[Text]" custT="1"/>
      <dgm:spPr/>
      <dgm:t>
        <a:bodyPr/>
        <a:lstStyle/>
        <a:p>
          <a:pPr>
            <a:buClr>
              <a:srgbClr val="1C96D3"/>
            </a:buClr>
            <a:buFont typeface="Courier New" panose="02070309020205020404" pitchFamily="49" charset="0"/>
            <a:buChar char="o"/>
          </a:pPr>
          <a:r>
            <a:rPr lang="en-US" sz="2000"/>
            <a:t>The Charter of Aged Care Rights</a:t>
          </a:r>
          <a:endParaRPr lang="en-AU" sz="2000"/>
        </a:p>
      </dgm:t>
    </dgm:pt>
    <dgm:pt modelId="{F94AB0B0-EADC-4D0A-84C6-7D74EC8E6119}" type="parTrans" cxnId="{84BAA9AA-6EA1-4044-BBEA-FFA179A54DC0}">
      <dgm:prSet/>
      <dgm:spPr/>
      <dgm:t>
        <a:bodyPr/>
        <a:lstStyle/>
        <a:p>
          <a:endParaRPr lang="en-AU"/>
        </a:p>
      </dgm:t>
    </dgm:pt>
    <dgm:pt modelId="{27ECE0EF-0AAA-43D0-8E68-653BDAB81F4B}" type="sibTrans" cxnId="{84BAA9AA-6EA1-4044-BBEA-FFA179A54DC0}">
      <dgm:prSet/>
      <dgm:spPr/>
      <dgm:t>
        <a:bodyPr/>
        <a:lstStyle/>
        <a:p>
          <a:endParaRPr lang="en-AU"/>
        </a:p>
      </dgm:t>
    </dgm:pt>
    <dgm:pt modelId="{DCE76A65-0A39-456B-B9AB-7193F44E17C1}">
      <dgm:prSet custT="1"/>
      <dgm:spPr/>
      <dgm:t>
        <a:bodyPr/>
        <a:lstStyle/>
        <a:p>
          <a:r>
            <a:rPr lang="en-US" sz="2000"/>
            <a:t>Aged Care Quality Standards</a:t>
          </a:r>
        </a:p>
      </dgm:t>
    </dgm:pt>
    <dgm:pt modelId="{7629588D-E146-4B35-959C-05C3E543A3BD}" type="parTrans" cxnId="{2FB83D3F-D449-440E-9B98-D02387C9E3A8}">
      <dgm:prSet/>
      <dgm:spPr/>
      <dgm:t>
        <a:bodyPr/>
        <a:lstStyle/>
        <a:p>
          <a:endParaRPr lang="en-AU"/>
        </a:p>
      </dgm:t>
    </dgm:pt>
    <dgm:pt modelId="{4F083E12-7CAE-4312-BC37-F13D1F162FB2}" type="sibTrans" cxnId="{2FB83D3F-D449-440E-9B98-D02387C9E3A8}">
      <dgm:prSet/>
      <dgm:spPr/>
      <dgm:t>
        <a:bodyPr/>
        <a:lstStyle/>
        <a:p>
          <a:endParaRPr lang="en-AU"/>
        </a:p>
      </dgm:t>
    </dgm:pt>
    <dgm:pt modelId="{0D884EE4-A5F3-41EB-AF39-FEFACBD39E63}">
      <dgm:prSet custT="1"/>
      <dgm:spPr/>
      <dgm:t>
        <a:bodyPr/>
        <a:lstStyle/>
        <a:p>
          <a:r>
            <a:rPr lang="en-US" sz="2000"/>
            <a:t>National Standards for Disability Services</a:t>
          </a:r>
        </a:p>
      </dgm:t>
    </dgm:pt>
    <dgm:pt modelId="{200090E0-DFF9-425C-86AD-3BCBC756ADA9}" type="parTrans" cxnId="{002F4FFA-1090-404A-8A1B-6814AAFD3322}">
      <dgm:prSet/>
      <dgm:spPr/>
      <dgm:t>
        <a:bodyPr/>
        <a:lstStyle/>
        <a:p>
          <a:endParaRPr lang="en-AU"/>
        </a:p>
      </dgm:t>
    </dgm:pt>
    <dgm:pt modelId="{16A88276-2C5F-4F45-A913-5AB4834C8810}" type="sibTrans" cxnId="{002F4FFA-1090-404A-8A1B-6814AAFD3322}">
      <dgm:prSet/>
      <dgm:spPr/>
      <dgm:t>
        <a:bodyPr/>
        <a:lstStyle/>
        <a:p>
          <a:endParaRPr lang="en-AU"/>
        </a:p>
      </dgm:t>
    </dgm:pt>
    <dgm:pt modelId="{35510D97-970E-454A-A81E-3F0B5410FA4A}">
      <dgm:prSet custT="1"/>
      <dgm:spPr/>
      <dgm:t>
        <a:bodyPr/>
        <a:lstStyle/>
        <a:p>
          <a:r>
            <a:rPr lang="en-US" sz="2000"/>
            <a:t>The requirements of the law of the State or Territory in which the restrictive practice is used</a:t>
          </a:r>
        </a:p>
      </dgm:t>
    </dgm:pt>
    <dgm:pt modelId="{41C0CE80-FB30-4844-8FAE-0E84501823E8}" type="parTrans" cxnId="{50F7788E-39D8-46E3-B8CA-917D0EB21E05}">
      <dgm:prSet/>
      <dgm:spPr/>
      <dgm:t>
        <a:bodyPr/>
        <a:lstStyle/>
        <a:p>
          <a:endParaRPr lang="en-AU"/>
        </a:p>
      </dgm:t>
    </dgm:pt>
    <dgm:pt modelId="{FBC543EE-52A4-4B72-B5AF-B03E02178EBC}" type="sibTrans" cxnId="{50F7788E-39D8-46E3-B8CA-917D0EB21E05}">
      <dgm:prSet/>
      <dgm:spPr/>
      <dgm:t>
        <a:bodyPr/>
        <a:lstStyle/>
        <a:p>
          <a:endParaRPr lang="en-AU"/>
        </a:p>
      </dgm:t>
    </dgm:pt>
    <dgm:pt modelId="{D381C191-B3A7-4701-883F-E8AB75B812F9}">
      <dgm:prSet custT="1"/>
      <dgm:spPr/>
      <dgm:t>
        <a:bodyPr/>
        <a:lstStyle/>
        <a:p>
          <a:r>
            <a:rPr lang="en-US" sz="2000"/>
            <a:t>Any relevant provisions of the person's care or </a:t>
          </a:r>
          <a:r>
            <a:rPr lang="en-US" sz="2000" err="1"/>
            <a:t>behaviour</a:t>
          </a:r>
          <a:r>
            <a:rPr lang="en-US" sz="2000"/>
            <a:t> support plan</a:t>
          </a:r>
        </a:p>
      </dgm:t>
    </dgm:pt>
    <dgm:pt modelId="{01224C4A-C450-4B79-8AA2-3CD8E2A1CD03}" type="parTrans" cxnId="{ADDB67AA-6137-48AF-80B2-352959257673}">
      <dgm:prSet/>
      <dgm:spPr/>
      <dgm:t>
        <a:bodyPr/>
        <a:lstStyle/>
        <a:p>
          <a:endParaRPr lang="en-AU"/>
        </a:p>
      </dgm:t>
    </dgm:pt>
    <dgm:pt modelId="{6296C852-BC27-43AB-B114-7CB5CB335DB9}" type="sibTrans" cxnId="{ADDB67AA-6137-48AF-80B2-352959257673}">
      <dgm:prSet/>
      <dgm:spPr/>
      <dgm:t>
        <a:bodyPr/>
        <a:lstStyle/>
        <a:p>
          <a:endParaRPr lang="en-AU"/>
        </a:p>
      </dgm:t>
    </dgm:pt>
    <dgm:pt modelId="{F7A503FF-A87F-4200-A28E-28E93688EDA1}" type="pres">
      <dgm:prSet presAssocID="{8CC71806-097C-49B6-97A0-A89DF07FA2FC}" presName="linear" presStyleCnt="0">
        <dgm:presLayoutVars>
          <dgm:animLvl val="lvl"/>
          <dgm:resizeHandles val="exact"/>
        </dgm:presLayoutVars>
      </dgm:prSet>
      <dgm:spPr/>
      <dgm:t>
        <a:bodyPr/>
        <a:lstStyle/>
        <a:p>
          <a:endParaRPr lang="en-US"/>
        </a:p>
      </dgm:t>
    </dgm:pt>
    <dgm:pt modelId="{59966E2C-EE72-4387-BB13-C0C9C8CE16DA}" type="pres">
      <dgm:prSet presAssocID="{F32C8C6C-4C7B-4D1D-8D2A-E93078982BBD}" presName="parentText" presStyleLbl="node1" presStyleIdx="0" presStyleCnt="5">
        <dgm:presLayoutVars>
          <dgm:chMax val="0"/>
          <dgm:bulletEnabled val="1"/>
        </dgm:presLayoutVars>
      </dgm:prSet>
      <dgm:spPr/>
      <dgm:t>
        <a:bodyPr/>
        <a:lstStyle/>
        <a:p>
          <a:endParaRPr lang="en-US"/>
        </a:p>
      </dgm:t>
    </dgm:pt>
    <dgm:pt modelId="{4800F3AB-988C-4D54-8B63-6E03ECCBAD30}" type="pres">
      <dgm:prSet presAssocID="{27ECE0EF-0AAA-43D0-8E68-653BDAB81F4B}" presName="spacer" presStyleCnt="0"/>
      <dgm:spPr/>
    </dgm:pt>
    <dgm:pt modelId="{1CC14263-4AA7-4352-9068-5855C0E8F495}" type="pres">
      <dgm:prSet presAssocID="{DCE76A65-0A39-456B-B9AB-7193F44E17C1}" presName="parentText" presStyleLbl="node1" presStyleIdx="1" presStyleCnt="5">
        <dgm:presLayoutVars>
          <dgm:chMax val="0"/>
          <dgm:bulletEnabled val="1"/>
        </dgm:presLayoutVars>
      </dgm:prSet>
      <dgm:spPr/>
      <dgm:t>
        <a:bodyPr/>
        <a:lstStyle/>
        <a:p>
          <a:endParaRPr lang="en-US"/>
        </a:p>
      </dgm:t>
    </dgm:pt>
    <dgm:pt modelId="{2DA831C1-40F8-4A9D-8B66-90DD995CC3B6}" type="pres">
      <dgm:prSet presAssocID="{4F083E12-7CAE-4312-BC37-F13D1F162FB2}" presName="spacer" presStyleCnt="0"/>
      <dgm:spPr/>
    </dgm:pt>
    <dgm:pt modelId="{A9187144-C4C0-452B-B4B7-172A15920F94}" type="pres">
      <dgm:prSet presAssocID="{0D884EE4-A5F3-41EB-AF39-FEFACBD39E63}" presName="parentText" presStyleLbl="node1" presStyleIdx="2" presStyleCnt="5">
        <dgm:presLayoutVars>
          <dgm:chMax val="0"/>
          <dgm:bulletEnabled val="1"/>
        </dgm:presLayoutVars>
      </dgm:prSet>
      <dgm:spPr/>
      <dgm:t>
        <a:bodyPr/>
        <a:lstStyle/>
        <a:p>
          <a:endParaRPr lang="en-US"/>
        </a:p>
      </dgm:t>
    </dgm:pt>
    <dgm:pt modelId="{7E55014D-977F-44A8-8DBC-036020138599}" type="pres">
      <dgm:prSet presAssocID="{16A88276-2C5F-4F45-A913-5AB4834C8810}" presName="spacer" presStyleCnt="0"/>
      <dgm:spPr/>
    </dgm:pt>
    <dgm:pt modelId="{424A9A07-ED6B-4823-BBD3-98DCBC671900}" type="pres">
      <dgm:prSet presAssocID="{35510D97-970E-454A-A81E-3F0B5410FA4A}" presName="parentText" presStyleLbl="node1" presStyleIdx="3" presStyleCnt="5">
        <dgm:presLayoutVars>
          <dgm:chMax val="0"/>
          <dgm:bulletEnabled val="1"/>
        </dgm:presLayoutVars>
      </dgm:prSet>
      <dgm:spPr/>
      <dgm:t>
        <a:bodyPr/>
        <a:lstStyle/>
        <a:p>
          <a:endParaRPr lang="en-US"/>
        </a:p>
      </dgm:t>
    </dgm:pt>
    <dgm:pt modelId="{57DDF56B-23EF-4F19-8DB1-F09EDE6C08D5}" type="pres">
      <dgm:prSet presAssocID="{FBC543EE-52A4-4B72-B5AF-B03E02178EBC}" presName="spacer" presStyleCnt="0"/>
      <dgm:spPr/>
    </dgm:pt>
    <dgm:pt modelId="{835DC8A8-E073-4B57-B6E5-380A9275CDA2}" type="pres">
      <dgm:prSet presAssocID="{D381C191-B3A7-4701-883F-E8AB75B812F9}" presName="parentText" presStyleLbl="node1" presStyleIdx="4" presStyleCnt="5">
        <dgm:presLayoutVars>
          <dgm:chMax val="0"/>
          <dgm:bulletEnabled val="1"/>
        </dgm:presLayoutVars>
      </dgm:prSet>
      <dgm:spPr/>
      <dgm:t>
        <a:bodyPr/>
        <a:lstStyle/>
        <a:p>
          <a:endParaRPr lang="en-US"/>
        </a:p>
      </dgm:t>
    </dgm:pt>
  </dgm:ptLst>
  <dgm:cxnLst>
    <dgm:cxn modelId="{2FB83D3F-D449-440E-9B98-D02387C9E3A8}" srcId="{8CC71806-097C-49B6-97A0-A89DF07FA2FC}" destId="{DCE76A65-0A39-456B-B9AB-7193F44E17C1}" srcOrd="1" destOrd="0" parTransId="{7629588D-E146-4B35-959C-05C3E543A3BD}" sibTransId="{4F083E12-7CAE-4312-BC37-F13D1F162FB2}"/>
    <dgm:cxn modelId="{7A464E4F-21E4-4E13-A88E-9F613B9691CF}" type="presOf" srcId="{8CC71806-097C-49B6-97A0-A89DF07FA2FC}" destId="{F7A503FF-A87F-4200-A28E-28E93688EDA1}" srcOrd="0" destOrd="0" presId="urn:microsoft.com/office/officeart/2005/8/layout/vList2"/>
    <dgm:cxn modelId="{EF15CF66-A36B-4692-9192-EDA129EA1A90}" type="presOf" srcId="{D381C191-B3A7-4701-883F-E8AB75B812F9}" destId="{835DC8A8-E073-4B57-B6E5-380A9275CDA2}" srcOrd="0" destOrd="0" presId="urn:microsoft.com/office/officeart/2005/8/layout/vList2"/>
    <dgm:cxn modelId="{ADDB67AA-6137-48AF-80B2-352959257673}" srcId="{8CC71806-097C-49B6-97A0-A89DF07FA2FC}" destId="{D381C191-B3A7-4701-883F-E8AB75B812F9}" srcOrd="4" destOrd="0" parTransId="{01224C4A-C450-4B79-8AA2-3CD8E2A1CD03}" sibTransId="{6296C852-BC27-43AB-B114-7CB5CB335DB9}"/>
    <dgm:cxn modelId="{002F4FFA-1090-404A-8A1B-6814AAFD3322}" srcId="{8CC71806-097C-49B6-97A0-A89DF07FA2FC}" destId="{0D884EE4-A5F3-41EB-AF39-FEFACBD39E63}" srcOrd="2" destOrd="0" parTransId="{200090E0-DFF9-425C-86AD-3BCBC756ADA9}" sibTransId="{16A88276-2C5F-4F45-A913-5AB4834C8810}"/>
    <dgm:cxn modelId="{0DE6B07E-0B20-4F30-B12A-86F7ABEC607B}" type="presOf" srcId="{35510D97-970E-454A-A81E-3F0B5410FA4A}" destId="{424A9A07-ED6B-4823-BBD3-98DCBC671900}" srcOrd="0" destOrd="0" presId="urn:microsoft.com/office/officeart/2005/8/layout/vList2"/>
    <dgm:cxn modelId="{50F7788E-39D8-46E3-B8CA-917D0EB21E05}" srcId="{8CC71806-097C-49B6-97A0-A89DF07FA2FC}" destId="{35510D97-970E-454A-A81E-3F0B5410FA4A}" srcOrd="3" destOrd="0" parTransId="{41C0CE80-FB30-4844-8FAE-0E84501823E8}" sibTransId="{FBC543EE-52A4-4B72-B5AF-B03E02178EBC}"/>
    <dgm:cxn modelId="{84BAA9AA-6EA1-4044-BBEA-FFA179A54DC0}" srcId="{8CC71806-097C-49B6-97A0-A89DF07FA2FC}" destId="{F32C8C6C-4C7B-4D1D-8D2A-E93078982BBD}" srcOrd="0" destOrd="0" parTransId="{F94AB0B0-EADC-4D0A-84C6-7D74EC8E6119}" sibTransId="{27ECE0EF-0AAA-43D0-8E68-653BDAB81F4B}"/>
    <dgm:cxn modelId="{D168B66F-F0F9-4CF7-B30D-1C8C8CD839C1}" type="presOf" srcId="{DCE76A65-0A39-456B-B9AB-7193F44E17C1}" destId="{1CC14263-4AA7-4352-9068-5855C0E8F495}" srcOrd="0" destOrd="0" presId="urn:microsoft.com/office/officeart/2005/8/layout/vList2"/>
    <dgm:cxn modelId="{6354795D-5585-495D-8F0B-1536D3365A0D}" type="presOf" srcId="{0D884EE4-A5F3-41EB-AF39-FEFACBD39E63}" destId="{A9187144-C4C0-452B-B4B7-172A15920F94}" srcOrd="0" destOrd="0" presId="urn:microsoft.com/office/officeart/2005/8/layout/vList2"/>
    <dgm:cxn modelId="{E4D231B0-7314-4C02-94E4-260F211731D9}" type="presOf" srcId="{F32C8C6C-4C7B-4D1D-8D2A-E93078982BBD}" destId="{59966E2C-EE72-4387-BB13-C0C9C8CE16DA}" srcOrd="0" destOrd="0" presId="urn:microsoft.com/office/officeart/2005/8/layout/vList2"/>
    <dgm:cxn modelId="{1B3F7A41-30B5-48DA-BBC6-CF6AB518755F}" type="presParOf" srcId="{F7A503FF-A87F-4200-A28E-28E93688EDA1}" destId="{59966E2C-EE72-4387-BB13-C0C9C8CE16DA}" srcOrd="0" destOrd="0" presId="urn:microsoft.com/office/officeart/2005/8/layout/vList2"/>
    <dgm:cxn modelId="{563C6924-55E4-4F8F-9730-A05C72D1C47A}" type="presParOf" srcId="{F7A503FF-A87F-4200-A28E-28E93688EDA1}" destId="{4800F3AB-988C-4D54-8B63-6E03ECCBAD30}" srcOrd="1" destOrd="0" presId="urn:microsoft.com/office/officeart/2005/8/layout/vList2"/>
    <dgm:cxn modelId="{C642F4AF-2F62-478F-9CF1-A8B47E4655C4}" type="presParOf" srcId="{F7A503FF-A87F-4200-A28E-28E93688EDA1}" destId="{1CC14263-4AA7-4352-9068-5855C0E8F495}" srcOrd="2" destOrd="0" presId="urn:microsoft.com/office/officeart/2005/8/layout/vList2"/>
    <dgm:cxn modelId="{52B6E573-6BBB-4E2F-A684-ABB23D87F589}" type="presParOf" srcId="{F7A503FF-A87F-4200-A28E-28E93688EDA1}" destId="{2DA831C1-40F8-4A9D-8B66-90DD995CC3B6}" srcOrd="3" destOrd="0" presId="urn:microsoft.com/office/officeart/2005/8/layout/vList2"/>
    <dgm:cxn modelId="{AE884930-5BC8-4328-B348-932C759C9BA5}" type="presParOf" srcId="{F7A503FF-A87F-4200-A28E-28E93688EDA1}" destId="{A9187144-C4C0-452B-B4B7-172A15920F94}" srcOrd="4" destOrd="0" presId="urn:microsoft.com/office/officeart/2005/8/layout/vList2"/>
    <dgm:cxn modelId="{D7A3C167-E609-4142-8621-B4F6C9FE7502}" type="presParOf" srcId="{F7A503FF-A87F-4200-A28E-28E93688EDA1}" destId="{7E55014D-977F-44A8-8DBC-036020138599}" srcOrd="5" destOrd="0" presId="urn:microsoft.com/office/officeart/2005/8/layout/vList2"/>
    <dgm:cxn modelId="{F5940674-5D29-4250-A701-97FE19B252ED}" type="presParOf" srcId="{F7A503FF-A87F-4200-A28E-28E93688EDA1}" destId="{424A9A07-ED6B-4823-BBD3-98DCBC671900}" srcOrd="6" destOrd="0" presId="urn:microsoft.com/office/officeart/2005/8/layout/vList2"/>
    <dgm:cxn modelId="{F5179A2A-F698-453F-9865-E329FC1A5EED}" type="presParOf" srcId="{F7A503FF-A87F-4200-A28E-28E93688EDA1}" destId="{57DDF56B-23EF-4F19-8DB1-F09EDE6C08D5}" srcOrd="7" destOrd="0" presId="urn:microsoft.com/office/officeart/2005/8/layout/vList2"/>
    <dgm:cxn modelId="{4DBE91E3-3D6C-4CC8-A2F6-D8159DF6F47A}" type="presParOf" srcId="{F7A503FF-A87F-4200-A28E-28E93688EDA1}" destId="{835DC8A8-E073-4B57-B6E5-380A9275CDA2}" srcOrd="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2.xml><?xml version="1.0" encoding="utf-8"?>
<dgm:dataModel xmlns:dgm="http://schemas.openxmlformats.org/drawingml/2006/diagram" xmlns:a="http://schemas.openxmlformats.org/drawingml/2006/main">
  <dgm:ptLst>
    <dgm:pt modelId="{FC035825-903E-4744-8A09-9D43759EF8C4}"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AU"/>
        </a:p>
      </dgm:t>
    </dgm:pt>
    <dgm:pt modelId="{6FF73319-8B7B-426F-8403-861E0B2B24A6}">
      <dgm:prSet phldrT="[Text]" custT="1"/>
      <dgm:spPr/>
      <dgm:t>
        <a:bodyPr/>
        <a:lstStyle/>
        <a:p>
          <a:pPr>
            <a:buClr>
              <a:srgbClr val="1C96D3"/>
            </a:buClr>
            <a:buFont typeface="Wingdings" panose="05000000000000000000" pitchFamily="2" charset="2"/>
            <a:buChar char="§"/>
          </a:pPr>
          <a:r>
            <a:rPr lang="en-US" sz="2000"/>
            <a:t>Include evidence of consent from the person</a:t>
          </a:r>
          <a:endParaRPr lang="en-AU" sz="2000"/>
        </a:p>
      </dgm:t>
    </dgm:pt>
    <dgm:pt modelId="{930E9224-E89B-4566-957C-17284C75927E}" type="parTrans" cxnId="{0F2E19EE-B34B-4A56-89CC-BFF960ECDC83}">
      <dgm:prSet/>
      <dgm:spPr/>
      <dgm:t>
        <a:bodyPr/>
        <a:lstStyle/>
        <a:p>
          <a:endParaRPr lang="en-AU"/>
        </a:p>
      </dgm:t>
    </dgm:pt>
    <dgm:pt modelId="{C5070A86-982D-43EB-9BD8-43877F2BFF05}" type="sibTrans" cxnId="{0F2E19EE-B34B-4A56-89CC-BFF960ECDC83}">
      <dgm:prSet/>
      <dgm:spPr/>
      <dgm:t>
        <a:bodyPr/>
        <a:lstStyle/>
        <a:p>
          <a:endParaRPr lang="en-AU"/>
        </a:p>
      </dgm:t>
    </dgm:pt>
    <dgm:pt modelId="{CAE5CAA7-41AE-43E9-B89B-81DAC28FA87D}">
      <dgm:prSet custT="1"/>
      <dgm:spPr/>
      <dgm:t>
        <a:bodyPr/>
        <a:lstStyle/>
        <a:p>
          <a:r>
            <a:rPr lang="en-US" sz="2000" dirty="0"/>
            <a:t>Also have an ongoing documentation in place to inform other staff of continuing care</a:t>
          </a:r>
        </a:p>
      </dgm:t>
    </dgm:pt>
    <dgm:pt modelId="{5429012E-51E3-4B48-ACDF-CBD568334CEB}" type="parTrans" cxnId="{734C0BD1-D974-408B-A88B-860D9706CB7B}">
      <dgm:prSet/>
      <dgm:spPr/>
      <dgm:t>
        <a:bodyPr/>
        <a:lstStyle/>
        <a:p>
          <a:endParaRPr lang="en-AU"/>
        </a:p>
      </dgm:t>
    </dgm:pt>
    <dgm:pt modelId="{5A4EEB20-979D-4B25-83C9-E2BB83F9F9F6}" type="sibTrans" cxnId="{734C0BD1-D974-408B-A88B-860D9706CB7B}">
      <dgm:prSet/>
      <dgm:spPr/>
      <dgm:t>
        <a:bodyPr/>
        <a:lstStyle/>
        <a:p>
          <a:endParaRPr lang="en-AU"/>
        </a:p>
      </dgm:t>
    </dgm:pt>
    <dgm:pt modelId="{592E0AFA-796E-4208-8E04-A7125DA9DB8B}" type="pres">
      <dgm:prSet presAssocID="{FC035825-903E-4744-8A09-9D43759EF8C4}" presName="Name0" presStyleCnt="0">
        <dgm:presLayoutVars>
          <dgm:chMax val="7"/>
          <dgm:chPref val="7"/>
          <dgm:dir/>
        </dgm:presLayoutVars>
      </dgm:prSet>
      <dgm:spPr/>
      <dgm:t>
        <a:bodyPr/>
        <a:lstStyle/>
        <a:p>
          <a:endParaRPr lang="en-US"/>
        </a:p>
      </dgm:t>
    </dgm:pt>
    <dgm:pt modelId="{C8382114-6D78-4363-9FF5-CD4481B2B2FF}" type="pres">
      <dgm:prSet presAssocID="{FC035825-903E-4744-8A09-9D43759EF8C4}" presName="Name1" presStyleCnt="0"/>
      <dgm:spPr/>
    </dgm:pt>
    <dgm:pt modelId="{BD94EF86-AE42-41EE-B511-38CF38F7B83A}" type="pres">
      <dgm:prSet presAssocID="{FC035825-903E-4744-8A09-9D43759EF8C4}" presName="cycle" presStyleCnt="0"/>
      <dgm:spPr/>
    </dgm:pt>
    <dgm:pt modelId="{9145EF4B-2BB3-4EE7-A075-3FFA85F388E8}" type="pres">
      <dgm:prSet presAssocID="{FC035825-903E-4744-8A09-9D43759EF8C4}" presName="srcNode" presStyleLbl="node1" presStyleIdx="0" presStyleCnt="2"/>
      <dgm:spPr/>
    </dgm:pt>
    <dgm:pt modelId="{84A08DA1-0EED-4751-9518-F213FDCB4CCD}" type="pres">
      <dgm:prSet presAssocID="{FC035825-903E-4744-8A09-9D43759EF8C4}" presName="conn" presStyleLbl="parChTrans1D2" presStyleIdx="0" presStyleCnt="1"/>
      <dgm:spPr/>
      <dgm:t>
        <a:bodyPr/>
        <a:lstStyle/>
        <a:p>
          <a:endParaRPr lang="en-US"/>
        </a:p>
      </dgm:t>
    </dgm:pt>
    <dgm:pt modelId="{C779547A-1D88-484A-A7BF-6FDF90D0DE5B}" type="pres">
      <dgm:prSet presAssocID="{FC035825-903E-4744-8A09-9D43759EF8C4}" presName="extraNode" presStyleLbl="node1" presStyleIdx="0" presStyleCnt="2"/>
      <dgm:spPr/>
    </dgm:pt>
    <dgm:pt modelId="{7952C6CA-E791-4E13-A560-2D7E425E2EC5}" type="pres">
      <dgm:prSet presAssocID="{FC035825-903E-4744-8A09-9D43759EF8C4}" presName="dstNode" presStyleLbl="node1" presStyleIdx="0" presStyleCnt="2"/>
      <dgm:spPr/>
    </dgm:pt>
    <dgm:pt modelId="{8953517D-39F0-43BE-AC4C-BECC23B91A2B}" type="pres">
      <dgm:prSet presAssocID="{6FF73319-8B7B-426F-8403-861E0B2B24A6}" presName="text_1" presStyleLbl="node1" presStyleIdx="0" presStyleCnt="2">
        <dgm:presLayoutVars>
          <dgm:bulletEnabled val="1"/>
        </dgm:presLayoutVars>
      </dgm:prSet>
      <dgm:spPr/>
      <dgm:t>
        <a:bodyPr/>
        <a:lstStyle/>
        <a:p>
          <a:endParaRPr lang="en-US"/>
        </a:p>
      </dgm:t>
    </dgm:pt>
    <dgm:pt modelId="{E398B391-69A1-4BB9-8CC7-45D8C6F0330B}" type="pres">
      <dgm:prSet presAssocID="{6FF73319-8B7B-426F-8403-861E0B2B24A6}" presName="accent_1" presStyleCnt="0"/>
      <dgm:spPr/>
    </dgm:pt>
    <dgm:pt modelId="{3E3E25AE-E6A5-402A-AE32-6C32D5BBE5D5}" type="pres">
      <dgm:prSet presAssocID="{6FF73319-8B7B-426F-8403-861E0B2B24A6}" presName="accentRepeatNode" presStyleLbl="solidFgAcc1" presStyleIdx="0" presStyleCnt="2"/>
      <dgm:spPr/>
    </dgm:pt>
    <dgm:pt modelId="{B1EAC646-CD3E-458F-87CF-64351F00E3A6}" type="pres">
      <dgm:prSet presAssocID="{CAE5CAA7-41AE-43E9-B89B-81DAC28FA87D}" presName="text_2" presStyleLbl="node1" presStyleIdx="1" presStyleCnt="2">
        <dgm:presLayoutVars>
          <dgm:bulletEnabled val="1"/>
        </dgm:presLayoutVars>
      </dgm:prSet>
      <dgm:spPr/>
      <dgm:t>
        <a:bodyPr/>
        <a:lstStyle/>
        <a:p>
          <a:endParaRPr lang="en-US"/>
        </a:p>
      </dgm:t>
    </dgm:pt>
    <dgm:pt modelId="{8B137B5B-205C-4040-A290-737260C4C61E}" type="pres">
      <dgm:prSet presAssocID="{CAE5CAA7-41AE-43E9-B89B-81DAC28FA87D}" presName="accent_2" presStyleCnt="0"/>
      <dgm:spPr/>
    </dgm:pt>
    <dgm:pt modelId="{B939C3F6-2EE5-4316-9088-B3D5337879AF}" type="pres">
      <dgm:prSet presAssocID="{CAE5CAA7-41AE-43E9-B89B-81DAC28FA87D}" presName="accentRepeatNode" presStyleLbl="solidFgAcc1" presStyleIdx="1" presStyleCnt="2"/>
      <dgm:spPr/>
    </dgm:pt>
  </dgm:ptLst>
  <dgm:cxnLst>
    <dgm:cxn modelId="{734C0BD1-D974-408B-A88B-860D9706CB7B}" srcId="{FC035825-903E-4744-8A09-9D43759EF8C4}" destId="{CAE5CAA7-41AE-43E9-B89B-81DAC28FA87D}" srcOrd="1" destOrd="0" parTransId="{5429012E-51E3-4B48-ACDF-CBD568334CEB}" sibTransId="{5A4EEB20-979D-4B25-83C9-E2BB83F9F9F6}"/>
    <dgm:cxn modelId="{05364844-980F-4AA8-8342-2415D6D7BAF6}" type="presOf" srcId="{CAE5CAA7-41AE-43E9-B89B-81DAC28FA87D}" destId="{B1EAC646-CD3E-458F-87CF-64351F00E3A6}" srcOrd="0" destOrd="0" presId="urn:microsoft.com/office/officeart/2008/layout/VerticalCurvedList"/>
    <dgm:cxn modelId="{25A917CB-2127-469A-A610-B9336D5A1B5A}" type="presOf" srcId="{6FF73319-8B7B-426F-8403-861E0B2B24A6}" destId="{8953517D-39F0-43BE-AC4C-BECC23B91A2B}" srcOrd="0" destOrd="0" presId="urn:microsoft.com/office/officeart/2008/layout/VerticalCurvedList"/>
    <dgm:cxn modelId="{96FA7CFF-0137-407F-B686-B1C0527B29B0}" type="presOf" srcId="{C5070A86-982D-43EB-9BD8-43877F2BFF05}" destId="{84A08DA1-0EED-4751-9518-F213FDCB4CCD}" srcOrd="0" destOrd="0" presId="urn:microsoft.com/office/officeart/2008/layout/VerticalCurvedList"/>
    <dgm:cxn modelId="{DCBA736E-DC64-4EE1-9C31-02AB7DCF07E7}" type="presOf" srcId="{FC035825-903E-4744-8A09-9D43759EF8C4}" destId="{592E0AFA-796E-4208-8E04-A7125DA9DB8B}" srcOrd="0" destOrd="0" presId="urn:microsoft.com/office/officeart/2008/layout/VerticalCurvedList"/>
    <dgm:cxn modelId="{0F2E19EE-B34B-4A56-89CC-BFF960ECDC83}" srcId="{FC035825-903E-4744-8A09-9D43759EF8C4}" destId="{6FF73319-8B7B-426F-8403-861E0B2B24A6}" srcOrd="0" destOrd="0" parTransId="{930E9224-E89B-4566-957C-17284C75927E}" sibTransId="{C5070A86-982D-43EB-9BD8-43877F2BFF05}"/>
    <dgm:cxn modelId="{FC828AC5-2307-4514-B654-6B3C03955D26}" type="presParOf" srcId="{592E0AFA-796E-4208-8E04-A7125DA9DB8B}" destId="{C8382114-6D78-4363-9FF5-CD4481B2B2FF}" srcOrd="0" destOrd="0" presId="urn:microsoft.com/office/officeart/2008/layout/VerticalCurvedList"/>
    <dgm:cxn modelId="{2BB19316-FA2C-4DD0-8E7C-7DA4068E1B27}" type="presParOf" srcId="{C8382114-6D78-4363-9FF5-CD4481B2B2FF}" destId="{BD94EF86-AE42-41EE-B511-38CF38F7B83A}" srcOrd="0" destOrd="0" presId="urn:microsoft.com/office/officeart/2008/layout/VerticalCurvedList"/>
    <dgm:cxn modelId="{5E382AFF-3E1D-4C92-A3BA-16C5C1B145A5}" type="presParOf" srcId="{BD94EF86-AE42-41EE-B511-38CF38F7B83A}" destId="{9145EF4B-2BB3-4EE7-A075-3FFA85F388E8}" srcOrd="0" destOrd="0" presId="urn:microsoft.com/office/officeart/2008/layout/VerticalCurvedList"/>
    <dgm:cxn modelId="{C8CBDDF8-B4CF-49AC-BE9B-B7878BB595A4}" type="presParOf" srcId="{BD94EF86-AE42-41EE-B511-38CF38F7B83A}" destId="{84A08DA1-0EED-4751-9518-F213FDCB4CCD}" srcOrd="1" destOrd="0" presId="urn:microsoft.com/office/officeart/2008/layout/VerticalCurvedList"/>
    <dgm:cxn modelId="{60D54448-A0F1-4A1E-A32B-1545F720422C}" type="presParOf" srcId="{BD94EF86-AE42-41EE-B511-38CF38F7B83A}" destId="{C779547A-1D88-484A-A7BF-6FDF90D0DE5B}" srcOrd="2" destOrd="0" presId="urn:microsoft.com/office/officeart/2008/layout/VerticalCurvedList"/>
    <dgm:cxn modelId="{519EA273-1434-4F7C-84A9-51995B2AAC15}" type="presParOf" srcId="{BD94EF86-AE42-41EE-B511-38CF38F7B83A}" destId="{7952C6CA-E791-4E13-A560-2D7E425E2EC5}" srcOrd="3" destOrd="0" presId="urn:microsoft.com/office/officeart/2008/layout/VerticalCurvedList"/>
    <dgm:cxn modelId="{7FAF8EA4-9F6B-440C-85D4-FFAC3A83B61F}" type="presParOf" srcId="{C8382114-6D78-4363-9FF5-CD4481B2B2FF}" destId="{8953517D-39F0-43BE-AC4C-BECC23B91A2B}" srcOrd="1" destOrd="0" presId="urn:microsoft.com/office/officeart/2008/layout/VerticalCurvedList"/>
    <dgm:cxn modelId="{72C2506C-DA2C-4172-95CD-2C62DEEAE0BB}" type="presParOf" srcId="{C8382114-6D78-4363-9FF5-CD4481B2B2FF}" destId="{E398B391-69A1-4BB9-8CC7-45D8C6F0330B}" srcOrd="2" destOrd="0" presId="urn:microsoft.com/office/officeart/2008/layout/VerticalCurvedList"/>
    <dgm:cxn modelId="{B80A7CEC-C1C8-4D0E-A723-647688133F34}" type="presParOf" srcId="{E398B391-69A1-4BB9-8CC7-45D8C6F0330B}" destId="{3E3E25AE-E6A5-402A-AE32-6C32D5BBE5D5}" srcOrd="0" destOrd="0" presId="urn:microsoft.com/office/officeart/2008/layout/VerticalCurvedList"/>
    <dgm:cxn modelId="{C93CECE6-9018-4D8F-8C9F-3FDD5458B1E3}" type="presParOf" srcId="{C8382114-6D78-4363-9FF5-CD4481B2B2FF}" destId="{B1EAC646-CD3E-458F-87CF-64351F00E3A6}" srcOrd="3" destOrd="0" presId="urn:microsoft.com/office/officeart/2008/layout/VerticalCurvedList"/>
    <dgm:cxn modelId="{748B3656-BBF3-43C9-A38A-D714EE7C1ECB}" type="presParOf" srcId="{C8382114-6D78-4363-9FF5-CD4481B2B2FF}" destId="{8B137B5B-205C-4040-A290-737260C4C61E}" srcOrd="4" destOrd="0" presId="urn:microsoft.com/office/officeart/2008/layout/VerticalCurvedList"/>
    <dgm:cxn modelId="{09B96518-2CF8-4ABC-9850-50C9ABB1F52A}" type="presParOf" srcId="{8B137B5B-205C-4040-A290-737260C4C61E}" destId="{B939C3F6-2EE5-4316-9088-B3D5337879AF}"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3.xml><?xml version="1.0" encoding="utf-8"?>
<dgm:dataModel xmlns:dgm="http://schemas.openxmlformats.org/drawingml/2006/diagram" xmlns:a="http://schemas.openxmlformats.org/drawingml/2006/main">
  <dgm:ptLst>
    <dgm:pt modelId="{48AF2DFD-49B6-46C4-9BB9-2EAE8A563033}"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AU"/>
        </a:p>
      </dgm:t>
    </dgm:pt>
    <dgm:pt modelId="{542EEDB9-9CE4-4565-9821-D35251AE8788}">
      <dgm:prSet phldrT="[Text]" custT="1"/>
      <dgm:spPr/>
      <dgm:t>
        <a:bodyPr/>
        <a:lstStyle/>
        <a:p>
          <a:pPr>
            <a:buClr>
              <a:srgbClr val="1C96D3"/>
            </a:buClr>
            <a:buFont typeface="Wingdings" panose="05000000000000000000" pitchFamily="2" charset="2"/>
            <a:buChar char="§"/>
          </a:pPr>
          <a:r>
            <a:rPr lang="en-US" sz="2000" dirty="0"/>
            <a:t>Without </a:t>
          </a:r>
          <a:r>
            <a:rPr lang="en-US" sz="2000" dirty="0" err="1"/>
            <a:t>authorisation</a:t>
          </a:r>
          <a:r>
            <a:rPr lang="en-US" sz="2000" dirty="0"/>
            <a:t> by the relevant state or territory (however described), or</a:t>
          </a:r>
          <a:endParaRPr lang="en-AU" sz="2000" dirty="0"/>
        </a:p>
      </dgm:t>
    </dgm:pt>
    <dgm:pt modelId="{E17ACC32-F742-4522-8948-067DED451512}" type="parTrans" cxnId="{E38049FB-E9A9-4543-8249-A203CD16269D}">
      <dgm:prSet/>
      <dgm:spPr/>
      <dgm:t>
        <a:bodyPr/>
        <a:lstStyle/>
        <a:p>
          <a:endParaRPr lang="en-AU"/>
        </a:p>
      </dgm:t>
    </dgm:pt>
    <dgm:pt modelId="{3A452DEF-2829-4E26-BD1A-0D6C4CCE2872}" type="sibTrans" cxnId="{E38049FB-E9A9-4543-8249-A203CD16269D}">
      <dgm:prSet/>
      <dgm:spPr/>
      <dgm:t>
        <a:bodyPr/>
        <a:lstStyle/>
        <a:p>
          <a:endParaRPr lang="en-AU"/>
        </a:p>
      </dgm:t>
    </dgm:pt>
    <dgm:pt modelId="{55418907-0C80-4EBD-A69F-1A74174E7636}">
      <dgm:prSet custT="1"/>
      <dgm:spPr/>
      <dgm:t>
        <a:bodyPr/>
        <a:lstStyle/>
        <a:p>
          <a:r>
            <a:rPr lang="en-US" sz="2000" dirty="0"/>
            <a:t>Not in accordance with a </a:t>
          </a:r>
          <a:r>
            <a:rPr lang="en-US" sz="2000" dirty="0" err="1"/>
            <a:t>behaviour</a:t>
          </a:r>
          <a:r>
            <a:rPr lang="en-US" sz="2000" dirty="0"/>
            <a:t> support plan.</a:t>
          </a:r>
        </a:p>
      </dgm:t>
    </dgm:pt>
    <dgm:pt modelId="{91183A73-97A3-4833-8743-BE4240230702}" type="parTrans" cxnId="{DD15F880-6ECC-40D1-B044-A4372001BEF6}">
      <dgm:prSet/>
      <dgm:spPr/>
      <dgm:t>
        <a:bodyPr/>
        <a:lstStyle/>
        <a:p>
          <a:endParaRPr lang="en-AU"/>
        </a:p>
      </dgm:t>
    </dgm:pt>
    <dgm:pt modelId="{F1C29DB1-638C-4303-B49E-B8C445C2DB5F}" type="sibTrans" cxnId="{DD15F880-6ECC-40D1-B044-A4372001BEF6}">
      <dgm:prSet/>
      <dgm:spPr/>
      <dgm:t>
        <a:bodyPr/>
        <a:lstStyle/>
        <a:p>
          <a:endParaRPr lang="en-AU"/>
        </a:p>
      </dgm:t>
    </dgm:pt>
    <dgm:pt modelId="{58142DDA-DB60-4BEC-92D8-B4BADC677E03}">
      <dgm:prSet custT="1"/>
      <dgm:spPr/>
      <dgm:t>
        <a:bodyPr/>
        <a:lstStyle/>
        <a:p>
          <a:r>
            <a:rPr lang="en-US" sz="2000" dirty="0"/>
            <a:t>The </a:t>
          </a:r>
          <a:r>
            <a:rPr lang="en-US" sz="2000" dirty="0" err="1"/>
            <a:t>authorisation</a:t>
          </a:r>
          <a:r>
            <a:rPr lang="en-US" sz="2000" dirty="0"/>
            <a:t> of restrictive practices is the responsibility of the state or territory.</a:t>
          </a:r>
          <a:br>
            <a:rPr lang="en-US" sz="2000" dirty="0"/>
          </a:br>
          <a:r>
            <a:rPr lang="en-US" sz="2000" dirty="0"/>
            <a:t>The NDIS requires practices to be used according to the relevant state or territory, however described. </a:t>
          </a:r>
        </a:p>
      </dgm:t>
    </dgm:pt>
    <dgm:pt modelId="{22D1D5CF-B1B1-4839-AC8F-1E2834A764D7}" type="parTrans" cxnId="{6A0E40B2-91C0-49FB-9A6F-E0B36E0CF954}">
      <dgm:prSet/>
      <dgm:spPr/>
      <dgm:t>
        <a:bodyPr/>
        <a:lstStyle/>
        <a:p>
          <a:endParaRPr lang="en-AU"/>
        </a:p>
      </dgm:t>
    </dgm:pt>
    <dgm:pt modelId="{A423FB28-3A27-4CE6-8B15-F787B39F526E}" type="sibTrans" cxnId="{6A0E40B2-91C0-49FB-9A6F-E0B36E0CF954}">
      <dgm:prSet/>
      <dgm:spPr/>
      <dgm:t>
        <a:bodyPr/>
        <a:lstStyle/>
        <a:p>
          <a:endParaRPr lang="en-AU"/>
        </a:p>
      </dgm:t>
    </dgm:pt>
    <dgm:pt modelId="{1299D5B1-3987-4D3F-AC8D-E29C31A072D0}" type="pres">
      <dgm:prSet presAssocID="{48AF2DFD-49B6-46C4-9BB9-2EAE8A563033}" presName="linear" presStyleCnt="0">
        <dgm:presLayoutVars>
          <dgm:animLvl val="lvl"/>
          <dgm:resizeHandles val="exact"/>
        </dgm:presLayoutVars>
      </dgm:prSet>
      <dgm:spPr/>
      <dgm:t>
        <a:bodyPr/>
        <a:lstStyle/>
        <a:p>
          <a:endParaRPr lang="en-US"/>
        </a:p>
      </dgm:t>
    </dgm:pt>
    <dgm:pt modelId="{C78FB0FA-6B00-4C6F-9C6E-94FC138A785A}" type="pres">
      <dgm:prSet presAssocID="{542EEDB9-9CE4-4565-9821-D35251AE8788}" presName="parentText" presStyleLbl="node1" presStyleIdx="0" presStyleCnt="3">
        <dgm:presLayoutVars>
          <dgm:chMax val="0"/>
          <dgm:bulletEnabled val="1"/>
        </dgm:presLayoutVars>
      </dgm:prSet>
      <dgm:spPr/>
      <dgm:t>
        <a:bodyPr/>
        <a:lstStyle/>
        <a:p>
          <a:endParaRPr lang="en-US"/>
        </a:p>
      </dgm:t>
    </dgm:pt>
    <dgm:pt modelId="{C84AB768-27F1-4494-A6C4-8BA633EF0CB8}" type="pres">
      <dgm:prSet presAssocID="{3A452DEF-2829-4E26-BD1A-0D6C4CCE2872}" presName="spacer" presStyleCnt="0"/>
      <dgm:spPr/>
    </dgm:pt>
    <dgm:pt modelId="{969B1DD1-DC11-4DBA-9E45-6B0FF269AAD6}" type="pres">
      <dgm:prSet presAssocID="{55418907-0C80-4EBD-A69F-1A74174E7636}" presName="parentText" presStyleLbl="node1" presStyleIdx="1" presStyleCnt="3">
        <dgm:presLayoutVars>
          <dgm:chMax val="0"/>
          <dgm:bulletEnabled val="1"/>
        </dgm:presLayoutVars>
      </dgm:prSet>
      <dgm:spPr/>
      <dgm:t>
        <a:bodyPr/>
        <a:lstStyle/>
        <a:p>
          <a:endParaRPr lang="en-US"/>
        </a:p>
      </dgm:t>
    </dgm:pt>
    <dgm:pt modelId="{E8121352-CB5C-4EB5-80B0-4277363C6003}" type="pres">
      <dgm:prSet presAssocID="{F1C29DB1-638C-4303-B49E-B8C445C2DB5F}" presName="spacer" presStyleCnt="0"/>
      <dgm:spPr/>
    </dgm:pt>
    <dgm:pt modelId="{A3B1498D-B7F2-4DB3-A8CA-17CAB13426A3}" type="pres">
      <dgm:prSet presAssocID="{58142DDA-DB60-4BEC-92D8-B4BADC677E03}" presName="parentText" presStyleLbl="node1" presStyleIdx="2" presStyleCnt="3">
        <dgm:presLayoutVars>
          <dgm:chMax val="0"/>
          <dgm:bulletEnabled val="1"/>
        </dgm:presLayoutVars>
      </dgm:prSet>
      <dgm:spPr/>
      <dgm:t>
        <a:bodyPr/>
        <a:lstStyle/>
        <a:p>
          <a:endParaRPr lang="en-US"/>
        </a:p>
      </dgm:t>
    </dgm:pt>
  </dgm:ptLst>
  <dgm:cxnLst>
    <dgm:cxn modelId="{DD15F880-6ECC-40D1-B044-A4372001BEF6}" srcId="{48AF2DFD-49B6-46C4-9BB9-2EAE8A563033}" destId="{55418907-0C80-4EBD-A69F-1A74174E7636}" srcOrd="1" destOrd="0" parTransId="{91183A73-97A3-4833-8743-BE4240230702}" sibTransId="{F1C29DB1-638C-4303-B49E-B8C445C2DB5F}"/>
    <dgm:cxn modelId="{056E1ED0-D476-464B-83C6-4646AFE87673}" type="presOf" srcId="{48AF2DFD-49B6-46C4-9BB9-2EAE8A563033}" destId="{1299D5B1-3987-4D3F-AC8D-E29C31A072D0}" srcOrd="0" destOrd="0" presId="urn:microsoft.com/office/officeart/2005/8/layout/vList2"/>
    <dgm:cxn modelId="{6A0E40B2-91C0-49FB-9A6F-E0B36E0CF954}" srcId="{48AF2DFD-49B6-46C4-9BB9-2EAE8A563033}" destId="{58142DDA-DB60-4BEC-92D8-B4BADC677E03}" srcOrd="2" destOrd="0" parTransId="{22D1D5CF-B1B1-4839-AC8F-1E2834A764D7}" sibTransId="{A423FB28-3A27-4CE6-8B15-F787B39F526E}"/>
    <dgm:cxn modelId="{72BF4D0E-FEED-4C87-8DE4-1D8CA43B709C}" type="presOf" srcId="{55418907-0C80-4EBD-A69F-1A74174E7636}" destId="{969B1DD1-DC11-4DBA-9E45-6B0FF269AAD6}" srcOrd="0" destOrd="0" presId="urn:microsoft.com/office/officeart/2005/8/layout/vList2"/>
    <dgm:cxn modelId="{0118AC35-988F-4129-AB88-442E6BEE59F1}" type="presOf" srcId="{542EEDB9-9CE4-4565-9821-D35251AE8788}" destId="{C78FB0FA-6B00-4C6F-9C6E-94FC138A785A}" srcOrd="0" destOrd="0" presId="urn:microsoft.com/office/officeart/2005/8/layout/vList2"/>
    <dgm:cxn modelId="{F4D75432-0F21-4B87-9E1F-90DC0623F2A2}" type="presOf" srcId="{58142DDA-DB60-4BEC-92D8-B4BADC677E03}" destId="{A3B1498D-B7F2-4DB3-A8CA-17CAB13426A3}" srcOrd="0" destOrd="0" presId="urn:microsoft.com/office/officeart/2005/8/layout/vList2"/>
    <dgm:cxn modelId="{E38049FB-E9A9-4543-8249-A203CD16269D}" srcId="{48AF2DFD-49B6-46C4-9BB9-2EAE8A563033}" destId="{542EEDB9-9CE4-4565-9821-D35251AE8788}" srcOrd="0" destOrd="0" parTransId="{E17ACC32-F742-4522-8948-067DED451512}" sibTransId="{3A452DEF-2829-4E26-BD1A-0D6C4CCE2872}"/>
    <dgm:cxn modelId="{66001675-D385-4643-9E5A-3A7DBD9C7C74}" type="presParOf" srcId="{1299D5B1-3987-4D3F-AC8D-E29C31A072D0}" destId="{C78FB0FA-6B00-4C6F-9C6E-94FC138A785A}" srcOrd="0" destOrd="0" presId="urn:microsoft.com/office/officeart/2005/8/layout/vList2"/>
    <dgm:cxn modelId="{B1DB267D-CB82-4B04-8977-32B6B578EB59}" type="presParOf" srcId="{1299D5B1-3987-4D3F-AC8D-E29C31A072D0}" destId="{C84AB768-27F1-4494-A6C4-8BA633EF0CB8}" srcOrd="1" destOrd="0" presId="urn:microsoft.com/office/officeart/2005/8/layout/vList2"/>
    <dgm:cxn modelId="{DC869B56-051D-4DE9-8675-0DFE92D38B35}" type="presParOf" srcId="{1299D5B1-3987-4D3F-AC8D-E29C31A072D0}" destId="{969B1DD1-DC11-4DBA-9E45-6B0FF269AAD6}" srcOrd="2" destOrd="0" presId="urn:microsoft.com/office/officeart/2005/8/layout/vList2"/>
    <dgm:cxn modelId="{ACC09023-0891-49AC-AD23-045FEE75624C}" type="presParOf" srcId="{1299D5B1-3987-4D3F-AC8D-E29C31A072D0}" destId="{E8121352-CB5C-4EB5-80B0-4277363C6003}" srcOrd="3" destOrd="0" presId="urn:microsoft.com/office/officeart/2005/8/layout/vList2"/>
    <dgm:cxn modelId="{70B362AF-3A6F-4A3F-8EBF-DCBF90070468}" type="presParOf" srcId="{1299D5B1-3987-4D3F-AC8D-E29C31A072D0}" destId="{A3B1498D-B7F2-4DB3-A8CA-17CAB13426A3}"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4.xml><?xml version="1.0" encoding="utf-8"?>
<dgm:dataModel xmlns:dgm="http://schemas.openxmlformats.org/drawingml/2006/diagram" xmlns:a="http://schemas.openxmlformats.org/drawingml/2006/main">
  <dgm:ptLst>
    <dgm:pt modelId="{59D229E1-3CEA-476D-B3E5-BEE9D03E8276}" type="doc">
      <dgm:prSet loTypeId="urn:microsoft.com/office/officeart/2005/8/layout/default" loCatId="list" qsTypeId="urn:microsoft.com/office/officeart/2005/8/quickstyle/simple1" qsCatId="simple" csTypeId="urn:microsoft.com/office/officeart/2005/8/colors/colorful5" csCatId="colorful" phldr="1"/>
      <dgm:spPr/>
      <dgm:t>
        <a:bodyPr/>
        <a:lstStyle/>
        <a:p>
          <a:endParaRPr lang="en-AU"/>
        </a:p>
      </dgm:t>
    </dgm:pt>
    <dgm:pt modelId="{FD081A6E-C948-446B-BF61-782B0B1A50F4}">
      <dgm:prSet phldrT="[Text]" custT="1"/>
      <dgm:spPr/>
      <dgm:t>
        <a:bodyPr/>
        <a:lstStyle/>
        <a:p>
          <a:pPr>
            <a:buFont typeface="Courier New" panose="02070309020205020404" pitchFamily="49" charset="0"/>
            <a:buChar char="o"/>
          </a:pPr>
          <a:r>
            <a:rPr lang="en-AU" sz="2000"/>
            <a:t>People With Disabilities</a:t>
          </a:r>
          <a:endParaRPr lang="en-AU" sz="2000" dirty="0"/>
        </a:p>
      </dgm:t>
    </dgm:pt>
    <dgm:pt modelId="{CB803262-EEE7-40D3-B356-09CB0C3F004B}" type="parTrans" cxnId="{594BD0BA-1B39-4B7F-B0DB-1D8286E50234}">
      <dgm:prSet/>
      <dgm:spPr/>
      <dgm:t>
        <a:bodyPr/>
        <a:lstStyle/>
        <a:p>
          <a:endParaRPr lang="en-AU" sz="1200"/>
        </a:p>
      </dgm:t>
    </dgm:pt>
    <dgm:pt modelId="{D943F17F-B492-463B-8FE1-04F3C9FB40F0}" type="sibTrans" cxnId="{594BD0BA-1B39-4B7F-B0DB-1D8286E50234}">
      <dgm:prSet/>
      <dgm:spPr/>
      <dgm:t>
        <a:bodyPr/>
        <a:lstStyle/>
        <a:p>
          <a:endParaRPr lang="en-AU" sz="1200"/>
        </a:p>
      </dgm:t>
    </dgm:pt>
    <dgm:pt modelId="{E5D37C75-3B82-493D-B669-075E7B81A9C0}">
      <dgm:prSet custT="1"/>
      <dgm:spPr/>
      <dgm:t>
        <a:bodyPr/>
        <a:lstStyle/>
        <a:p>
          <a:pPr>
            <a:buFont typeface="Courier New" panose="02070309020205020404" pitchFamily="49" charset="0"/>
            <a:buChar char="o"/>
          </a:pPr>
          <a:r>
            <a:rPr lang="en-AU" sz="2000"/>
            <a:t>Culturally And Linguistically Diverse People</a:t>
          </a:r>
          <a:endParaRPr lang="en-AU" sz="2000" dirty="0"/>
        </a:p>
      </dgm:t>
    </dgm:pt>
    <dgm:pt modelId="{FFDB14F0-EEAB-42CF-8AFA-611C81B07BA4}" type="parTrans" cxnId="{F3FE8149-1F7F-422E-9CDC-0CCBC74F2F35}">
      <dgm:prSet/>
      <dgm:spPr/>
      <dgm:t>
        <a:bodyPr/>
        <a:lstStyle/>
        <a:p>
          <a:endParaRPr lang="en-AU" sz="1200"/>
        </a:p>
      </dgm:t>
    </dgm:pt>
    <dgm:pt modelId="{D7B9DD63-D2F0-41A5-A4BA-1EBADA1ACA84}" type="sibTrans" cxnId="{F3FE8149-1F7F-422E-9CDC-0CCBC74F2F35}">
      <dgm:prSet/>
      <dgm:spPr/>
      <dgm:t>
        <a:bodyPr/>
        <a:lstStyle/>
        <a:p>
          <a:endParaRPr lang="en-AU" sz="1200"/>
        </a:p>
      </dgm:t>
    </dgm:pt>
    <dgm:pt modelId="{A89287B0-5EB7-4B32-8899-0A83E5D15EAA}">
      <dgm:prSet custT="1"/>
      <dgm:spPr/>
      <dgm:t>
        <a:bodyPr/>
        <a:lstStyle/>
        <a:p>
          <a:pPr>
            <a:buFont typeface="Courier New" panose="02070309020205020404" pitchFamily="49" charset="0"/>
            <a:buChar char="o"/>
          </a:pPr>
          <a:r>
            <a:rPr lang="en-AU" sz="2000"/>
            <a:t>Older Generations</a:t>
          </a:r>
          <a:endParaRPr lang="en-AU" sz="2000" dirty="0"/>
        </a:p>
      </dgm:t>
    </dgm:pt>
    <dgm:pt modelId="{F495F41E-E6EA-4B47-BE03-C722815E7168}" type="parTrans" cxnId="{56888E1D-43BF-4C48-99E0-618289B0C989}">
      <dgm:prSet/>
      <dgm:spPr/>
      <dgm:t>
        <a:bodyPr/>
        <a:lstStyle/>
        <a:p>
          <a:endParaRPr lang="en-AU" sz="1200"/>
        </a:p>
      </dgm:t>
    </dgm:pt>
    <dgm:pt modelId="{4D1F89D6-D4C4-48DB-987E-3567F57AF953}" type="sibTrans" cxnId="{56888E1D-43BF-4C48-99E0-618289B0C989}">
      <dgm:prSet/>
      <dgm:spPr/>
      <dgm:t>
        <a:bodyPr/>
        <a:lstStyle/>
        <a:p>
          <a:endParaRPr lang="en-AU" sz="1200"/>
        </a:p>
      </dgm:t>
    </dgm:pt>
    <dgm:pt modelId="{9FA95C07-B537-4F82-B205-9CD20F66D9EA}" type="pres">
      <dgm:prSet presAssocID="{59D229E1-3CEA-476D-B3E5-BEE9D03E8276}" presName="diagram" presStyleCnt="0">
        <dgm:presLayoutVars>
          <dgm:dir/>
          <dgm:resizeHandles val="exact"/>
        </dgm:presLayoutVars>
      </dgm:prSet>
      <dgm:spPr/>
      <dgm:t>
        <a:bodyPr/>
        <a:lstStyle/>
        <a:p>
          <a:endParaRPr lang="en-US"/>
        </a:p>
      </dgm:t>
    </dgm:pt>
    <dgm:pt modelId="{573B8086-FF83-4531-B46F-7DCFD8AF2A13}" type="pres">
      <dgm:prSet presAssocID="{FD081A6E-C948-446B-BF61-782B0B1A50F4}" presName="node" presStyleLbl="node1" presStyleIdx="0" presStyleCnt="3" custScaleX="264498" custScaleY="269799">
        <dgm:presLayoutVars>
          <dgm:bulletEnabled val="1"/>
        </dgm:presLayoutVars>
      </dgm:prSet>
      <dgm:spPr>
        <a:prstGeom prst="round2DiagRect">
          <a:avLst/>
        </a:prstGeom>
      </dgm:spPr>
      <dgm:t>
        <a:bodyPr/>
        <a:lstStyle/>
        <a:p>
          <a:endParaRPr lang="en-US"/>
        </a:p>
      </dgm:t>
    </dgm:pt>
    <dgm:pt modelId="{2F2CC2D6-D8C8-4960-8D54-65671F3B5F8A}" type="pres">
      <dgm:prSet presAssocID="{D943F17F-B492-463B-8FE1-04F3C9FB40F0}" presName="sibTrans" presStyleCnt="0"/>
      <dgm:spPr/>
    </dgm:pt>
    <dgm:pt modelId="{7FEAE130-58CE-4D74-9BEF-A59517395323}" type="pres">
      <dgm:prSet presAssocID="{E5D37C75-3B82-493D-B669-075E7B81A9C0}" presName="node" presStyleLbl="node1" presStyleIdx="1" presStyleCnt="3" custScaleX="264498" custScaleY="269799">
        <dgm:presLayoutVars>
          <dgm:bulletEnabled val="1"/>
        </dgm:presLayoutVars>
      </dgm:prSet>
      <dgm:spPr>
        <a:prstGeom prst="round2DiagRect">
          <a:avLst/>
        </a:prstGeom>
      </dgm:spPr>
      <dgm:t>
        <a:bodyPr/>
        <a:lstStyle/>
        <a:p>
          <a:endParaRPr lang="en-US"/>
        </a:p>
      </dgm:t>
    </dgm:pt>
    <dgm:pt modelId="{D94A75CB-7C7E-4B96-9601-2D21FFDF84C5}" type="pres">
      <dgm:prSet presAssocID="{D7B9DD63-D2F0-41A5-A4BA-1EBADA1ACA84}" presName="sibTrans" presStyleCnt="0"/>
      <dgm:spPr/>
    </dgm:pt>
    <dgm:pt modelId="{3E3E15DA-DEC6-400F-8C01-06AAA48C0F26}" type="pres">
      <dgm:prSet presAssocID="{A89287B0-5EB7-4B32-8899-0A83E5D15EAA}" presName="node" presStyleLbl="node1" presStyleIdx="2" presStyleCnt="3" custScaleX="264498" custScaleY="269799">
        <dgm:presLayoutVars>
          <dgm:bulletEnabled val="1"/>
        </dgm:presLayoutVars>
      </dgm:prSet>
      <dgm:spPr>
        <a:prstGeom prst="round2DiagRect">
          <a:avLst/>
        </a:prstGeom>
      </dgm:spPr>
      <dgm:t>
        <a:bodyPr/>
        <a:lstStyle/>
        <a:p>
          <a:endParaRPr lang="en-US"/>
        </a:p>
      </dgm:t>
    </dgm:pt>
  </dgm:ptLst>
  <dgm:cxnLst>
    <dgm:cxn modelId="{56888E1D-43BF-4C48-99E0-618289B0C989}" srcId="{59D229E1-3CEA-476D-B3E5-BEE9D03E8276}" destId="{A89287B0-5EB7-4B32-8899-0A83E5D15EAA}" srcOrd="2" destOrd="0" parTransId="{F495F41E-E6EA-4B47-BE03-C722815E7168}" sibTransId="{4D1F89D6-D4C4-48DB-987E-3567F57AF953}"/>
    <dgm:cxn modelId="{F35AD5C5-6112-4233-9DB8-EFBC075E246F}" type="presOf" srcId="{FD081A6E-C948-446B-BF61-782B0B1A50F4}" destId="{573B8086-FF83-4531-B46F-7DCFD8AF2A13}" srcOrd="0" destOrd="0" presId="urn:microsoft.com/office/officeart/2005/8/layout/default"/>
    <dgm:cxn modelId="{A6ADB7D2-EF55-4536-A23B-334022BF59E7}" type="presOf" srcId="{E5D37C75-3B82-493D-B669-075E7B81A9C0}" destId="{7FEAE130-58CE-4D74-9BEF-A59517395323}" srcOrd="0" destOrd="0" presId="urn:microsoft.com/office/officeart/2005/8/layout/default"/>
    <dgm:cxn modelId="{594BD0BA-1B39-4B7F-B0DB-1D8286E50234}" srcId="{59D229E1-3CEA-476D-B3E5-BEE9D03E8276}" destId="{FD081A6E-C948-446B-BF61-782B0B1A50F4}" srcOrd="0" destOrd="0" parTransId="{CB803262-EEE7-40D3-B356-09CB0C3F004B}" sibTransId="{D943F17F-B492-463B-8FE1-04F3C9FB40F0}"/>
    <dgm:cxn modelId="{A39E618E-1526-4F9A-80D5-AE0EC1337281}" type="presOf" srcId="{A89287B0-5EB7-4B32-8899-0A83E5D15EAA}" destId="{3E3E15DA-DEC6-400F-8C01-06AAA48C0F26}" srcOrd="0" destOrd="0" presId="urn:microsoft.com/office/officeart/2005/8/layout/default"/>
    <dgm:cxn modelId="{5C66AB38-2AC4-4D5C-BC33-A9063ABFB955}" type="presOf" srcId="{59D229E1-3CEA-476D-B3E5-BEE9D03E8276}" destId="{9FA95C07-B537-4F82-B205-9CD20F66D9EA}" srcOrd="0" destOrd="0" presId="urn:microsoft.com/office/officeart/2005/8/layout/default"/>
    <dgm:cxn modelId="{F3FE8149-1F7F-422E-9CDC-0CCBC74F2F35}" srcId="{59D229E1-3CEA-476D-B3E5-BEE9D03E8276}" destId="{E5D37C75-3B82-493D-B669-075E7B81A9C0}" srcOrd="1" destOrd="0" parTransId="{FFDB14F0-EEAB-42CF-8AFA-611C81B07BA4}" sibTransId="{D7B9DD63-D2F0-41A5-A4BA-1EBADA1ACA84}"/>
    <dgm:cxn modelId="{04B97534-3021-4015-B9C0-1296D5860B9A}" type="presParOf" srcId="{9FA95C07-B537-4F82-B205-9CD20F66D9EA}" destId="{573B8086-FF83-4531-B46F-7DCFD8AF2A13}" srcOrd="0" destOrd="0" presId="urn:microsoft.com/office/officeart/2005/8/layout/default"/>
    <dgm:cxn modelId="{5A8B73DF-0BB3-4CB7-B5EE-9B614969A902}" type="presParOf" srcId="{9FA95C07-B537-4F82-B205-9CD20F66D9EA}" destId="{2F2CC2D6-D8C8-4960-8D54-65671F3B5F8A}" srcOrd="1" destOrd="0" presId="urn:microsoft.com/office/officeart/2005/8/layout/default"/>
    <dgm:cxn modelId="{80902B16-25BA-4A8D-88C4-F37C29B91AD6}" type="presParOf" srcId="{9FA95C07-B537-4F82-B205-9CD20F66D9EA}" destId="{7FEAE130-58CE-4D74-9BEF-A59517395323}" srcOrd="2" destOrd="0" presId="urn:microsoft.com/office/officeart/2005/8/layout/default"/>
    <dgm:cxn modelId="{938B1205-E00F-4691-9974-C11213DAC3EC}" type="presParOf" srcId="{9FA95C07-B537-4F82-B205-9CD20F66D9EA}" destId="{D94A75CB-7C7E-4B96-9601-2D21FFDF84C5}" srcOrd="3" destOrd="0" presId="urn:microsoft.com/office/officeart/2005/8/layout/default"/>
    <dgm:cxn modelId="{3B9B081E-89AF-4114-B766-DACCFD8E2CD2}" type="presParOf" srcId="{9FA95C07-B537-4F82-B205-9CD20F66D9EA}" destId="{3E3E15DA-DEC6-400F-8C01-06AAA48C0F26}" srcOrd="4"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5.xml><?xml version="1.0" encoding="utf-8"?>
<dgm:dataModel xmlns:dgm="http://schemas.openxmlformats.org/drawingml/2006/diagram" xmlns:a="http://schemas.openxmlformats.org/drawingml/2006/main">
  <dgm:ptLst>
    <dgm:pt modelId="{28B5A812-715C-460C-AC36-0E1185622A3C}"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AU"/>
        </a:p>
      </dgm:t>
    </dgm:pt>
    <dgm:pt modelId="{F65F0AAA-03DE-4533-ABD9-6293318DDC78}">
      <dgm:prSet phldrT="[Text]" custT="1"/>
      <dgm:spPr/>
      <dgm:t>
        <a:bodyPr/>
        <a:lstStyle/>
        <a:p>
          <a:pPr>
            <a:buClr>
              <a:srgbClr val="1C96D3"/>
            </a:buClr>
            <a:buFont typeface="Courier New" panose="02070309020205020404" pitchFamily="49" charset="0"/>
            <a:buChar char="o"/>
          </a:pPr>
          <a:r>
            <a:rPr lang="en-US" sz="2000" dirty="0"/>
            <a:t>Some states require service providers to get approval from a state-based Senior Practitioner to make sure that service providers follow the standards of using restrictive practices.</a:t>
          </a:r>
          <a:endParaRPr lang="en-AU" sz="2000" dirty="0"/>
        </a:p>
      </dgm:t>
    </dgm:pt>
    <dgm:pt modelId="{2CB62216-BB3B-44E0-91C1-3875C423CEBB}" type="parTrans" cxnId="{DD8E6367-9092-4CE7-B971-BF6A8FC123BB}">
      <dgm:prSet/>
      <dgm:spPr/>
      <dgm:t>
        <a:bodyPr/>
        <a:lstStyle/>
        <a:p>
          <a:endParaRPr lang="en-AU"/>
        </a:p>
      </dgm:t>
    </dgm:pt>
    <dgm:pt modelId="{0B3C0B91-90E5-46D7-99C9-8AF2B52D0889}" type="sibTrans" cxnId="{DD8E6367-9092-4CE7-B971-BF6A8FC123BB}">
      <dgm:prSet/>
      <dgm:spPr/>
      <dgm:t>
        <a:bodyPr/>
        <a:lstStyle/>
        <a:p>
          <a:endParaRPr lang="en-AU"/>
        </a:p>
      </dgm:t>
    </dgm:pt>
    <dgm:pt modelId="{F58568C0-69E3-4801-AC6D-E4402E20CFDE}" type="pres">
      <dgm:prSet presAssocID="{28B5A812-715C-460C-AC36-0E1185622A3C}" presName="linear" presStyleCnt="0">
        <dgm:presLayoutVars>
          <dgm:animLvl val="lvl"/>
          <dgm:resizeHandles val="exact"/>
        </dgm:presLayoutVars>
      </dgm:prSet>
      <dgm:spPr/>
      <dgm:t>
        <a:bodyPr/>
        <a:lstStyle/>
        <a:p>
          <a:endParaRPr lang="en-US"/>
        </a:p>
      </dgm:t>
    </dgm:pt>
    <dgm:pt modelId="{638B4055-C047-4BD2-BEE1-3977EAFAACA6}" type="pres">
      <dgm:prSet presAssocID="{F65F0AAA-03DE-4533-ABD9-6293318DDC78}" presName="parentText" presStyleLbl="node1" presStyleIdx="0" presStyleCnt="1">
        <dgm:presLayoutVars>
          <dgm:chMax val="0"/>
          <dgm:bulletEnabled val="1"/>
        </dgm:presLayoutVars>
      </dgm:prSet>
      <dgm:spPr/>
      <dgm:t>
        <a:bodyPr/>
        <a:lstStyle/>
        <a:p>
          <a:endParaRPr lang="en-US"/>
        </a:p>
      </dgm:t>
    </dgm:pt>
  </dgm:ptLst>
  <dgm:cxnLst>
    <dgm:cxn modelId="{30E26C0E-E9FE-46E0-93F7-0F4BCC3F5C8C}" type="presOf" srcId="{F65F0AAA-03DE-4533-ABD9-6293318DDC78}" destId="{638B4055-C047-4BD2-BEE1-3977EAFAACA6}" srcOrd="0" destOrd="0" presId="urn:microsoft.com/office/officeart/2005/8/layout/vList2"/>
    <dgm:cxn modelId="{DD8E6367-9092-4CE7-B971-BF6A8FC123BB}" srcId="{28B5A812-715C-460C-AC36-0E1185622A3C}" destId="{F65F0AAA-03DE-4533-ABD9-6293318DDC78}" srcOrd="0" destOrd="0" parTransId="{2CB62216-BB3B-44E0-91C1-3875C423CEBB}" sibTransId="{0B3C0B91-90E5-46D7-99C9-8AF2B52D0889}"/>
    <dgm:cxn modelId="{BB9D4775-FF93-4EF9-BE0C-8CDF264C4129}" type="presOf" srcId="{28B5A812-715C-460C-AC36-0E1185622A3C}" destId="{F58568C0-69E3-4801-AC6D-E4402E20CFDE}" srcOrd="0" destOrd="0" presId="urn:microsoft.com/office/officeart/2005/8/layout/vList2"/>
    <dgm:cxn modelId="{A3B81BB0-19D7-43D1-A50A-26D23240955B}" type="presParOf" srcId="{F58568C0-69E3-4801-AC6D-E4402E20CFDE}" destId="{638B4055-C047-4BD2-BEE1-3977EAFAACA6}"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6.xml><?xml version="1.0" encoding="utf-8"?>
<dgm:dataModel xmlns:dgm="http://schemas.openxmlformats.org/drawingml/2006/diagram" xmlns:a="http://schemas.openxmlformats.org/drawingml/2006/main">
  <dgm:ptLst>
    <dgm:pt modelId="{F44E0CFE-9643-4E95-AC0F-047FB3693830}"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AU"/>
        </a:p>
      </dgm:t>
    </dgm:pt>
    <dgm:pt modelId="{AAED4852-4007-4F73-96E3-4BF10753A138}">
      <dgm:prSet phldrT="[Text]" custT="1"/>
      <dgm:spPr>
        <a:solidFill>
          <a:srgbClr val="4DC58D"/>
        </a:solidFill>
      </dgm:spPr>
      <dgm:t>
        <a:bodyPr/>
        <a:lstStyle/>
        <a:p>
          <a:pPr>
            <a:buClr>
              <a:srgbClr val="1C96D3"/>
            </a:buClr>
            <a:buFont typeface="Courier New" panose="02070309020205020404" pitchFamily="49" charset="0"/>
            <a:buChar char="o"/>
          </a:pPr>
          <a:r>
            <a:rPr lang="en-US" sz="2000" dirty="0"/>
            <a:t>Guardianship laws also play a role in </a:t>
          </a:r>
          <a:r>
            <a:rPr lang="en-US" sz="2000" dirty="0" err="1"/>
            <a:t>authorising</a:t>
          </a:r>
          <a:r>
            <a:rPr lang="en-US" sz="2000" dirty="0"/>
            <a:t> restrictive practices. </a:t>
          </a:r>
          <a:endParaRPr lang="en-AU" sz="2000" dirty="0"/>
        </a:p>
      </dgm:t>
    </dgm:pt>
    <dgm:pt modelId="{0C5A7FBC-96B0-4284-B7CA-9D869524ADFA}" type="parTrans" cxnId="{0916319A-1E44-4BFD-BEAA-BEE07550A32F}">
      <dgm:prSet/>
      <dgm:spPr/>
      <dgm:t>
        <a:bodyPr/>
        <a:lstStyle/>
        <a:p>
          <a:endParaRPr lang="en-AU"/>
        </a:p>
      </dgm:t>
    </dgm:pt>
    <dgm:pt modelId="{82082061-F8AE-43E7-8DC2-B6F17A56662D}" type="sibTrans" cxnId="{0916319A-1E44-4BFD-BEAA-BEE07550A32F}">
      <dgm:prSet/>
      <dgm:spPr/>
      <dgm:t>
        <a:bodyPr/>
        <a:lstStyle/>
        <a:p>
          <a:endParaRPr lang="en-AU"/>
        </a:p>
      </dgm:t>
    </dgm:pt>
    <dgm:pt modelId="{FD592273-A748-42CF-901C-DDA30D91C87B}">
      <dgm:prSet custT="1"/>
      <dgm:spPr/>
      <dgm:t>
        <a:bodyPr/>
        <a:lstStyle/>
        <a:p>
          <a:r>
            <a:rPr lang="en-US" sz="2000" dirty="0"/>
            <a:t>Mental Health laws apply to the use of restrictive practices in mental health settings including use of seclusion and force.</a:t>
          </a:r>
        </a:p>
      </dgm:t>
    </dgm:pt>
    <dgm:pt modelId="{ED5F632D-381A-49CE-A979-DCEE30CEA121}" type="parTrans" cxnId="{653A94FF-CE29-4A3E-A4D6-738BE06155D5}">
      <dgm:prSet/>
      <dgm:spPr/>
      <dgm:t>
        <a:bodyPr/>
        <a:lstStyle/>
        <a:p>
          <a:endParaRPr lang="en-AU"/>
        </a:p>
      </dgm:t>
    </dgm:pt>
    <dgm:pt modelId="{62AF98DE-DCA7-4494-BA19-35749B165BFD}" type="sibTrans" cxnId="{653A94FF-CE29-4A3E-A4D6-738BE06155D5}">
      <dgm:prSet/>
      <dgm:spPr/>
      <dgm:t>
        <a:bodyPr/>
        <a:lstStyle/>
        <a:p>
          <a:endParaRPr lang="en-AU"/>
        </a:p>
      </dgm:t>
    </dgm:pt>
    <dgm:pt modelId="{627BA8E8-D4BD-4421-8C53-FF7574D95654}" type="pres">
      <dgm:prSet presAssocID="{F44E0CFE-9643-4E95-AC0F-047FB3693830}" presName="linear" presStyleCnt="0">
        <dgm:presLayoutVars>
          <dgm:animLvl val="lvl"/>
          <dgm:resizeHandles val="exact"/>
        </dgm:presLayoutVars>
      </dgm:prSet>
      <dgm:spPr/>
      <dgm:t>
        <a:bodyPr/>
        <a:lstStyle/>
        <a:p>
          <a:endParaRPr lang="en-US"/>
        </a:p>
      </dgm:t>
    </dgm:pt>
    <dgm:pt modelId="{813A1B50-F735-4613-9AE5-C67DE462231A}" type="pres">
      <dgm:prSet presAssocID="{AAED4852-4007-4F73-96E3-4BF10753A138}" presName="parentText" presStyleLbl="node1" presStyleIdx="0" presStyleCnt="2">
        <dgm:presLayoutVars>
          <dgm:chMax val="0"/>
          <dgm:bulletEnabled val="1"/>
        </dgm:presLayoutVars>
      </dgm:prSet>
      <dgm:spPr/>
      <dgm:t>
        <a:bodyPr/>
        <a:lstStyle/>
        <a:p>
          <a:endParaRPr lang="en-US"/>
        </a:p>
      </dgm:t>
    </dgm:pt>
    <dgm:pt modelId="{CAD8CA43-C867-45E0-A370-F3EED597E79D}" type="pres">
      <dgm:prSet presAssocID="{82082061-F8AE-43E7-8DC2-B6F17A56662D}" presName="spacer" presStyleCnt="0"/>
      <dgm:spPr/>
    </dgm:pt>
    <dgm:pt modelId="{3CF32376-FBF1-44A4-AD34-C09F3CBE191C}" type="pres">
      <dgm:prSet presAssocID="{FD592273-A748-42CF-901C-DDA30D91C87B}" presName="parentText" presStyleLbl="node1" presStyleIdx="1" presStyleCnt="2">
        <dgm:presLayoutVars>
          <dgm:chMax val="0"/>
          <dgm:bulletEnabled val="1"/>
        </dgm:presLayoutVars>
      </dgm:prSet>
      <dgm:spPr/>
      <dgm:t>
        <a:bodyPr/>
        <a:lstStyle/>
        <a:p>
          <a:endParaRPr lang="en-US"/>
        </a:p>
      </dgm:t>
    </dgm:pt>
  </dgm:ptLst>
  <dgm:cxnLst>
    <dgm:cxn modelId="{5CB7AE24-BF42-4782-82CD-F77FD6423A1D}" type="presOf" srcId="{F44E0CFE-9643-4E95-AC0F-047FB3693830}" destId="{627BA8E8-D4BD-4421-8C53-FF7574D95654}" srcOrd="0" destOrd="0" presId="urn:microsoft.com/office/officeart/2005/8/layout/vList2"/>
    <dgm:cxn modelId="{EA53AB7F-48B5-44EB-BEBC-BB485FC8CE3E}" type="presOf" srcId="{FD592273-A748-42CF-901C-DDA30D91C87B}" destId="{3CF32376-FBF1-44A4-AD34-C09F3CBE191C}" srcOrd="0" destOrd="0" presId="urn:microsoft.com/office/officeart/2005/8/layout/vList2"/>
    <dgm:cxn modelId="{653A94FF-CE29-4A3E-A4D6-738BE06155D5}" srcId="{F44E0CFE-9643-4E95-AC0F-047FB3693830}" destId="{FD592273-A748-42CF-901C-DDA30D91C87B}" srcOrd="1" destOrd="0" parTransId="{ED5F632D-381A-49CE-A979-DCEE30CEA121}" sibTransId="{62AF98DE-DCA7-4494-BA19-35749B165BFD}"/>
    <dgm:cxn modelId="{0916319A-1E44-4BFD-BEAA-BEE07550A32F}" srcId="{F44E0CFE-9643-4E95-AC0F-047FB3693830}" destId="{AAED4852-4007-4F73-96E3-4BF10753A138}" srcOrd="0" destOrd="0" parTransId="{0C5A7FBC-96B0-4284-B7CA-9D869524ADFA}" sibTransId="{82082061-F8AE-43E7-8DC2-B6F17A56662D}"/>
    <dgm:cxn modelId="{4ED331B8-9B2C-461F-8847-5BCEA0EF2094}" type="presOf" srcId="{AAED4852-4007-4F73-96E3-4BF10753A138}" destId="{813A1B50-F735-4613-9AE5-C67DE462231A}" srcOrd="0" destOrd="0" presId="urn:microsoft.com/office/officeart/2005/8/layout/vList2"/>
    <dgm:cxn modelId="{9D3B4E8D-DACB-4D50-800D-6F6929716F04}" type="presParOf" srcId="{627BA8E8-D4BD-4421-8C53-FF7574D95654}" destId="{813A1B50-F735-4613-9AE5-C67DE462231A}" srcOrd="0" destOrd="0" presId="urn:microsoft.com/office/officeart/2005/8/layout/vList2"/>
    <dgm:cxn modelId="{BE0CECEA-B310-48BD-B809-43BF54275A69}" type="presParOf" srcId="{627BA8E8-D4BD-4421-8C53-FF7574D95654}" destId="{CAD8CA43-C867-45E0-A370-F3EED597E79D}" srcOrd="1" destOrd="0" presId="urn:microsoft.com/office/officeart/2005/8/layout/vList2"/>
    <dgm:cxn modelId="{765D050A-0F12-47A0-B88B-1DCC5F905831}" type="presParOf" srcId="{627BA8E8-D4BD-4421-8C53-FF7574D95654}" destId="{3CF32376-FBF1-44A4-AD34-C09F3CBE191C}"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E02E523-3AA1-4F90-8A14-4436C9782CFA}" type="doc">
      <dgm:prSet loTypeId="urn:microsoft.com/office/officeart/2005/8/layout/list1" loCatId="list" qsTypeId="urn:microsoft.com/office/officeart/2005/8/quickstyle/simple1" qsCatId="simple" csTypeId="urn:microsoft.com/office/officeart/2005/8/colors/colorful5" csCatId="colorful" phldr="1"/>
      <dgm:spPr/>
      <dgm:t>
        <a:bodyPr/>
        <a:lstStyle/>
        <a:p>
          <a:endParaRPr lang="en-AU"/>
        </a:p>
      </dgm:t>
    </dgm:pt>
    <dgm:pt modelId="{C7A430D6-5283-407D-8C40-1DE3F3D59D9B}">
      <dgm:prSet phldrT="[Text]" custT="1"/>
      <dgm:spPr/>
      <dgm:t>
        <a:bodyPr/>
        <a:lstStyle/>
        <a:p>
          <a:pPr>
            <a:buClr>
              <a:srgbClr val="1C96D3"/>
            </a:buClr>
            <a:buFont typeface="Wingdings" panose="05000000000000000000" pitchFamily="2" charset="2"/>
            <a:buChar char="§"/>
          </a:pPr>
          <a:r>
            <a:rPr lang="en-US" sz="2000"/>
            <a:t>The way you regard disability and ageing</a:t>
          </a:r>
          <a:endParaRPr lang="en-AU" sz="2000"/>
        </a:p>
      </dgm:t>
    </dgm:pt>
    <dgm:pt modelId="{2CD117F3-53B6-4CD0-94EA-D442D00EF6E0}" type="parTrans" cxnId="{AA9FDDF8-8708-4CA8-A094-29C99433E567}">
      <dgm:prSet/>
      <dgm:spPr/>
      <dgm:t>
        <a:bodyPr/>
        <a:lstStyle/>
        <a:p>
          <a:endParaRPr lang="en-AU"/>
        </a:p>
      </dgm:t>
    </dgm:pt>
    <dgm:pt modelId="{A4AACA8C-1244-4796-A784-D33246262E69}" type="sibTrans" cxnId="{AA9FDDF8-8708-4CA8-A094-29C99433E567}">
      <dgm:prSet/>
      <dgm:spPr/>
      <dgm:t>
        <a:bodyPr/>
        <a:lstStyle/>
        <a:p>
          <a:endParaRPr lang="en-AU"/>
        </a:p>
      </dgm:t>
    </dgm:pt>
    <dgm:pt modelId="{58A96488-148C-4DF5-851F-3BDDA8245731}">
      <dgm:prSet custT="1"/>
      <dgm:spPr/>
      <dgm:t>
        <a:bodyPr/>
        <a:lstStyle/>
        <a:p>
          <a:r>
            <a:rPr lang="en-US" sz="2000"/>
            <a:t>Work with people receiving support</a:t>
          </a:r>
        </a:p>
      </dgm:t>
    </dgm:pt>
    <dgm:pt modelId="{538308DD-03CA-43AD-9734-864FAAC07E77}" type="parTrans" cxnId="{1022AAC2-95DF-4BE5-9A13-41994B2B17DF}">
      <dgm:prSet/>
      <dgm:spPr/>
      <dgm:t>
        <a:bodyPr/>
        <a:lstStyle/>
        <a:p>
          <a:endParaRPr lang="en-AU"/>
        </a:p>
      </dgm:t>
    </dgm:pt>
    <dgm:pt modelId="{F5C14C4D-A6ED-422B-B9A1-CDA064AA1450}" type="sibTrans" cxnId="{1022AAC2-95DF-4BE5-9A13-41994B2B17DF}">
      <dgm:prSet/>
      <dgm:spPr/>
      <dgm:t>
        <a:bodyPr/>
        <a:lstStyle/>
        <a:p>
          <a:endParaRPr lang="en-AU"/>
        </a:p>
      </dgm:t>
    </dgm:pt>
    <dgm:pt modelId="{1B25A41A-FB30-4C02-B13C-EB6515F031C1}" type="pres">
      <dgm:prSet presAssocID="{6E02E523-3AA1-4F90-8A14-4436C9782CFA}" presName="linear" presStyleCnt="0">
        <dgm:presLayoutVars>
          <dgm:dir/>
          <dgm:animLvl val="lvl"/>
          <dgm:resizeHandles val="exact"/>
        </dgm:presLayoutVars>
      </dgm:prSet>
      <dgm:spPr/>
      <dgm:t>
        <a:bodyPr/>
        <a:lstStyle/>
        <a:p>
          <a:endParaRPr lang="en-US"/>
        </a:p>
      </dgm:t>
    </dgm:pt>
    <dgm:pt modelId="{F2780520-898A-4C83-909B-2742B19E3A3A}" type="pres">
      <dgm:prSet presAssocID="{C7A430D6-5283-407D-8C40-1DE3F3D59D9B}" presName="parentLin" presStyleCnt="0"/>
      <dgm:spPr/>
    </dgm:pt>
    <dgm:pt modelId="{2343CCEB-A6C0-4D62-92D0-D21E084CF495}" type="pres">
      <dgm:prSet presAssocID="{C7A430D6-5283-407D-8C40-1DE3F3D59D9B}" presName="parentLeftMargin" presStyleLbl="node1" presStyleIdx="0" presStyleCnt="2"/>
      <dgm:spPr/>
      <dgm:t>
        <a:bodyPr/>
        <a:lstStyle/>
        <a:p>
          <a:endParaRPr lang="en-US"/>
        </a:p>
      </dgm:t>
    </dgm:pt>
    <dgm:pt modelId="{6595CD98-97C9-40CD-A9F6-69CEB7F93CD6}" type="pres">
      <dgm:prSet presAssocID="{C7A430D6-5283-407D-8C40-1DE3F3D59D9B}" presName="parentText" presStyleLbl="node1" presStyleIdx="0" presStyleCnt="2">
        <dgm:presLayoutVars>
          <dgm:chMax val="0"/>
          <dgm:bulletEnabled val="1"/>
        </dgm:presLayoutVars>
      </dgm:prSet>
      <dgm:spPr/>
      <dgm:t>
        <a:bodyPr/>
        <a:lstStyle/>
        <a:p>
          <a:endParaRPr lang="en-US"/>
        </a:p>
      </dgm:t>
    </dgm:pt>
    <dgm:pt modelId="{438FF35A-23A7-4072-A371-29CD4FB13064}" type="pres">
      <dgm:prSet presAssocID="{C7A430D6-5283-407D-8C40-1DE3F3D59D9B}" presName="negativeSpace" presStyleCnt="0"/>
      <dgm:spPr/>
    </dgm:pt>
    <dgm:pt modelId="{1AC4B474-6CA3-48A6-96EF-B519CEE3CB22}" type="pres">
      <dgm:prSet presAssocID="{C7A430D6-5283-407D-8C40-1DE3F3D59D9B}" presName="childText" presStyleLbl="conFgAcc1" presStyleIdx="0" presStyleCnt="2">
        <dgm:presLayoutVars>
          <dgm:bulletEnabled val="1"/>
        </dgm:presLayoutVars>
      </dgm:prSet>
      <dgm:spPr/>
    </dgm:pt>
    <dgm:pt modelId="{DF3815A7-54A1-4E8F-91B5-6648A20A7183}" type="pres">
      <dgm:prSet presAssocID="{A4AACA8C-1244-4796-A784-D33246262E69}" presName="spaceBetweenRectangles" presStyleCnt="0"/>
      <dgm:spPr/>
    </dgm:pt>
    <dgm:pt modelId="{733549C5-26C0-4EED-BB9B-C4DD4845377C}" type="pres">
      <dgm:prSet presAssocID="{58A96488-148C-4DF5-851F-3BDDA8245731}" presName="parentLin" presStyleCnt="0"/>
      <dgm:spPr/>
    </dgm:pt>
    <dgm:pt modelId="{3BA8D892-360F-4014-A499-B0EE26C7780D}" type="pres">
      <dgm:prSet presAssocID="{58A96488-148C-4DF5-851F-3BDDA8245731}" presName="parentLeftMargin" presStyleLbl="node1" presStyleIdx="0" presStyleCnt="2"/>
      <dgm:spPr/>
      <dgm:t>
        <a:bodyPr/>
        <a:lstStyle/>
        <a:p>
          <a:endParaRPr lang="en-US"/>
        </a:p>
      </dgm:t>
    </dgm:pt>
    <dgm:pt modelId="{3C2C2C08-A257-4A84-A32E-2D503E297C88}" type="pres">
      <dgm:prSet presAssocID="{58A96488-148C-4DF5-851F-3BDDA8245731}" presName="parentText" presStyleLbl="node1" presStyleIdx="1" presStyleCnt="2">
        <dgm:presLayoutVars>
          <dgm:chMax val="0"/>
          <dgm:bulletEnabled val="1"/>
        </dgm:presLayoutVars>
      </dgm:prSet>
      <dgm:spPr/>
      <dgm:t>
        <a:bodyPr/>
        <a:lstStyle/>
        <a:p>
          <a:endParaRPr lang="en-US"/>
        </a:p>
      </dgm:t>
    </dgm:pt>
    <dgm:pt modelId="{502C45BF-DADA-41BE-ACB2-B35A56CDEC97}" type="pres">
      <dgm:prSet presAssocID="{58A96488-148C-4DF5-851F-3BDDA8245731}" presName="negativeSpace" presStyleCnt="0"/>
      <dgm:spPr/>
    </dgm:pt>
    <dgm:pt modelId="{AD6A2925-89B3-434F-A0AC-5DD87FE41E1E}" type="pres">
      <dgm:prSet presAssocID="{58A96488-148C-4DF5-851F-3BDDA8245731}" presName="childText" presStyleLbl="conFgAcc1" presStyleIdx="1" presStyleCnt="2">
        <dgm:presLayoutVars>
          <dgm:bulletEnabled val="1"/>
        </dgm:presLayoutVars>
      </dgm:prSet>
      <dgm:spPr/>
    </dgm:pt>
  </dgm:ptLst>
  <dgm:cxnLst>
    <dgm:cxn modelId="{AF36EF00-396F-4E30-BA9E-134B4E5293E3}" type="presOf" srcId="{58A96488-148C-4DF5-851F-3BDDA8245731}" destId="{3C2C2C08-A257-4A84-A32E-2D503E297C88}" srcOrd="1" destOrd="0" presId="urn:microsoft.com/office/officeart/2005/8/layout/list1"/>
    <dgm:cxn modelId="{9C88E693-C49F-4EA7-A638-25764107452C}" type="presOf" srcId="{58A96488-148C-4DF5-851F-3BDDA8245731}" destId="{3BA8D892-360F-4014-A499-B0EE26C7780D}" srcOrd="0" destOrd="0" presId="urn:microsoft.com/office/officeart/2005/8/layout/list1"/>
    <dgm:cxn modelId="{B24EDB95-B92D-480A-92B9-102F781A089E}" type="presOf" srcId="{C7A430D6-5283-407D-8C40-1DE3F3D59D9B}" destId="{2343CCEB-A6C0-4D62-92D0-D21E084CF495}" srcOrd="0" destOrd="0" presId="urn:microsoft.com/office/officeart/2005/8/layout/list1"/>
    <dgm:cxn modelId="{C041E051-1A04-4CF8-9955-096B1B96AC51}" type="presOf" srcId="{6E02E523-3AA1-4F90-8A14-4436C9782CFA}" destId="{1B25A41A-FB30-4C02-B13C-EB6515F031C1}" srcOrd="0" destOrd="0" presId="urn:microsoft.com/office/officeart/2005/8/layout/list1"/>
    <dgm:cxn modelId="{1022AAC2-95DF-4BE5-9A13-41994B2B17DF}" srcId="{6E02E523-3AA1-4F90-8A14-4436C9782CFA}" destId="{58A96488-148C-4DF5-851F-3BDDA8245731}" srcOrd="1" destOrd="0" parTransId="{538308DD-03CA-43AD-9734-864FAAC07E77}" sibTransId="{F5C14C4D-A6ED-422B-B9A1-CDA064AA1450}"/>
    <dgm:cxn modelId="{AA9FDDF8-8708-4CA8-A094-29C99433E567}" srcId="{6E02E523-3AA1-4F90-8A14-4436C9782CFA}" destId="{C7A430D6-5283-407D-8C40-1DE3F3D59D9B}" srcOrd="0" destOrd="0" parTransId="{2CD117F3-53B6-4CD0-94EA-D442D00EF6E0}" sibTransId="{A4AACA8C-1244-4796-A784-D33246262E69}"/>
    <dgm:cxn modelId="{64745BDD-4106-48F0-B314-CA6EBD2EEB6B}" type="presOf" srcId="{C7A430D6-5283-407D-8C40-1DE3F3D59D9B}" destId="{6595CD98-97C9-40CD-A9F6-69CEB7F93CD6}" srcOrd="1" destOrd="0" presId="urn:microsoft.com/office/officeart/2005/8/layout/list1"/>
    <dgm:cxn modelId="{483466C6-AFDB-4E7A-BFE9-DBB95A80B70E}" type="presParOf" srcId="{1B25A41A-FB30-4C02-B13C-EB6515F031C1}" destId="{F2780520-898A-4C83-909B-2742B19E3A3A}" srcOrd="0" destOrd="0" presId="urn:microsoft.com/office/officeart/2005/8/layout/list1"/>
    <dgm:cxn modelId="{5F02FD2A-17F7-4081-A1BB-0D7FE7F64CCC}" type="presParOf" srcId="{F2780520-898A-4C83-909B-2742B19E3A3A}" destId="{2343CCEB-A6C0-4D62-92D0-D21E084CF495}" srcOrd="0" destOrd="0" presId="urn:microsoft.com/office/officeart/2005/8/layout/list1"/>
    <dgm:cxn modelId="{6829540D-B740-4129-963D-0CF3CEFF362B}" type="presParOf" srcId="{F2780520-898A-4C83-909B-2742B19E3A3A}" destId="{6595CD98-97C9-40CD-A9F6-69CEB7F93CD6}" srcOrd="1" destOrd="0" presId="urn:microsoft.com/office/officeart/2005/8/layout/list1"/>
    <dgm:cxn modelId="{FCAF66C2-D377-4BAF-92C6-F24BCAE11FC9}" type="presParOf" srcId="{1B25A41A-FB30-4C02-B13C-EB6515F031C1}" destId="{438FF35A-23A7-4072-A371-29CD4FB13064}" srcOrd="1" destOrd="0" presId="urn:microsoft.com/office/officeart/2005/8/layout/list1"/>
    <dgm:cxn modelId="{4603C4A9-9289-4BF7-95C7-A5EB673F2D19}" type="presParOf" srcId="{1B25A41A-FB30-4C02-B13C-EB6515F031C1}" destId="{1AC4B474-6CA3-48A6-96EF-B519CEE3CB22}" srcOrd="2" destOrd="0" presId="urn:microsoft.com/office/officeart/2005/8/layout/list1"/>
    <dgm:cxn modelId="{6721C278-3B80-46CF-8700-AFE71AB94100}" type="presParOf" srcId="{1B25A41A-FB30-4C02-B13C-EB6515F031C1}" destId="{DF3815A7-54A1-4E8F-91B5-6648A20A7183}" srcOrd="3" destOrd="0" presId="urn:microsoft.com/office/officeart/2005/8/layout/list1"/>
    <dgm:cxn modelId="{09E71A1C-7653-40FD-B9D1-9835E82CC2A1}" type="presParOf" srcId="{1B25A41A-FB30-4C02-B13C-EB6515F031C1}" destId="{733549C5-26C0-4EED-BB9B-C4DD4845377C}" srcOrd="4" destOrd="0" presId="urn:microsoft.com/office/officeart/2005/8/layout/list1"/>
    <dgm:cxn modelId="{F8E06819-7C43-4CE0-AD15-C399F943C158}" type="presParOf" srcId="{733549C5-26C0-4EED-BB9B-C4DD4845377C}" destId="{3BA8D892-360F-4014-A499-B0EE26C7780D}" srcOrd="0" destOrd="0" presId="urn:microsoft.com/office/officeart/2005/8/layout/list1"/>
    <dgm:cxn modelId="{02455676-9ACB-4926-816D-DC9CBB157C28}" type="presParOf" srcId="{733549C5-26C0-4EED-BB9B-C4DD4845377C}" destId="{3C2C2C08-A257-4A84-A32E-2D503E297C88}" srcOrd="1" destOrd="0" presId="urn:microsoft.com/office/officeart/2005/8/layout/list1"/>
    <dgm:cxn modelId="{D979E5ED-A2F5-4472-9028-A720D2D55967}" type="presParOf" srcId="{1B25A41A-FB30-4C02-B13C-EB6515F031C1}" destId="{502C45BF-DADA-41BE-ACB2-B35A56CDEC97}" srcOrd="5" destOrd="0" presId="urn:microsoft.com/office/officeart/2005/8/layout/list1"/>
    <dgm:cxn modelId="{79A105DE-0E18-4826-8C66-350DBE270E67}" type="presParOf" srcId="{1B25A41A-FB30-4C02-B13C-EB6515F031C1}" destId="{AD6A2925-89B3-434F-A0AC-5DD87FE41E1E}"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FC391B7-72C3-4EB3-8861-D1B9F40622C2}" type="doc">
      <dgm:prSet loTypeId="urn:microsoft.com/office/officeart/2005/8/layout/default" loCatId="list" qsTypeId="urn:microsoft.com/office/officeart/2005/8/quickstyle/simple1" qsCatId="simple" csTypeId="urn:microsoft.com/office/officeart/2005/8/colors/colorful5" csCatId="colorful" phldr="1"/>
      <dgm:spPr/>
      <dgm:t>
        <a:bodyPr/>
        <a:lstStyle/>
        <a:p>
          <a:endParaRPr lang="en-AU"/>
        </a:p>
      </dgm:t>
    </dgm:pt>
    <dgm:pt modelId="{6F35C39F-0E41-439D-A227-3E1FB18C962F}">
      <dgm:prSet phldrT="[Text]" custT="1"/>
      <dgm:spPr/>
      <dgm:t>
        <a:bodyPr/>
        <a:lstStyle/>
        <a:p>
          <a:pPr>
            <a:buClr>
              <a:srgbClr val="1C96D3"/>
            </a:buClr>
            <a:buFont typeface="Wingdings" panose="05000000000000000000" pitchFamily="2" charset="2"/>
            <a:buChar char="§"/>
          </a:pPr>
          <a:r>
            <a:rPr lang="en-US" sz="2000"/>
            <a:t>Appropriately support the person</a:t>
          </a:r>
          <a:endParaRPr lang="en-AU" sz="2000"/>
        </a:p>
      </dgm:t>
    </dgm:pt>
    <dgm:pt modelId="{683F2400-D704-48A9-8DE4-5EC90431131D}" type="parTrans" cxnId="{6602B076-6E02-4039-B005-44B4D4CA1808}">
      <dgm:prSet/>
      <dgm:spPr/>
      <dgm:t>
        <a:bodyPr/>
        <a:lstStyle/>
        <a:p>
          <a:endParaRPr lang="en-AU"/>
        </a:p>
      </dgm:t>
    </dgm:pt>
    <dgm:pt modelId="{ED3CEC5C-1147-44B9-A8DE-B4A719EAC0C1}" type="sibTrans" cxnId="{6602B076-6E02-4039-B005-44B4D4CA1808}">
      <dgm:prSet/>
      <dgm:spPr/>
      <dgm:t>
        <a:bodyPr/>
        <a:lstStyle/>
        <a:p>
          <a:endParaRPr lang="en-AU"/>
        </a:p>
      </dgm:t>
    </dgm:pt>
    <dgm:pt modelId="{005BB63F-EFC0-49F8-92F7-38C089718E7C}">
      <dgm:prSet custT="1"/>
      <dgm:spPr/>
      <dgm:t>
        <a:bodyPr/>
        <a:lstStyle/>
        <a:p>
          <a:r>
            <a:rPr lang="en-US" sz="2000"/>
            <a:t>Make correct decisions more quickly</a:t>
          </a:r>
        </a:p>
      </dgm:t>
    </dgm:pt>
    <dgm:pt modelId="{DCB2294A-2404-4DBC-8D26-DE2675EDCB9C}" type="parTrans" cxnId="{CAA45E52-8CBF-4B88-9EF7-ACECDC389FA5}">
      <dgm:prSet/>
      <dgm:spPr/>
      <dgm:t>
        <a:bodyPr/>
        <a:lstStyle/>
        <a:p>
          <a:endParaRPr lang="en-AU"/>
        </a:p>
      </dgm:t>
    </dgm:pt>
    <dgm:pt modelId="{2779E411-DC47-48D7-BB58-E426C0B1C253}" type="sibTrans" cxnId="{CAA45E52-8CBF-4B88-9EF7-ACECDC389FA5}">
      <dgm:prSet/>
      <dgm:spPr/>
      <dgm:t>
        <a:bodyPr/>
        <a:lstStyle/>
        <a:p>
          <a:endParaRPr lang="en-AU"/>
        </a:p>
      </dgm:t>
    </dgm:pt>
    <dgm:pt modelId="{29CBF7B5-DCF7-4B9B-942A-37B9CB2D34EC}">
      <dgm:prSet custT="1"/>
      <dgm:spPr/>
      <dgm:t>
        <a:bodyPr/>
        <a:lstStyle/>
        <a:p>
          <a:r>
            <a:rPr lang="en-US" sz="2000"/>
            <a:t>Determine the appropriate response to every situation</a:t>
          </a:r>
        </a:p>
      </dgm:t>
    </dgm:pt>
    <dgm:pt modelId="{E403CD59-393D-41D3-A98C-4493DBA108EE}" type="parTrans" cxnId="{C882C2A0-69C6-4972-9993-C9865989D057}">
      <dgm:prSet/>
      <dgm:spPr/>
      <dgm:t>
        <a:bodyPr/>
        <a:lstStyle/>
        <a:p>
          <a:endParaRPr lang="en-AU"/>
        </a:p>
      </dgm:t>
    </dgm:pt>
    <dgm:pt modelId="{80859950-08E7-40FF-9A9F-D7571A2ED5E0}" type="sibTrans" cxnId="{C882C2A0-69C6-4972-9993-C9865989D057}">
      <dgm:prSet/>
      <dgm:spPr/>
      <dgm:t>
        <a:bodyPr/>
        <a:lstStyle/>
        <a:p>
          <a:endParaRPr lang="en-AU"/>
        </a:p>
      </dgm:t>
    </dgm:pt>
    <dgm:pt modelId="{415D09D2-FD66-423D-87D9-3904352C803C}" type="pres">
      <dgm:prSet presAssocID="{0FC391B7-72C3-4EB3-8861-D1B9F40622C2}" presName="diagram" presStyleCnt="0">
        <dgm:presLayoutVars>
          <dgm:dir/>
          <dgm:resizeHandles val="exact"/>
        </dgm:presLayoutVars>
      </dgm:prSet>
      <dgm:spPr/>
      <dgm:t>
        <a:bodyPr/>
        <a:lstStyle/>
        <a:p>
          <a:endParaRPr lang="en-US"/>
        </a:p>
      </dgm:t>
    </dgm:pt>
    <dgm:pt modelId="{C980B2BE-43AF-4978-92A3-AC99F8D3F2E5}" type="pres">
      <dgm:prSet presAssocID="{6F35C39F-0E41-439D-A227-3E1FB18C962F}" presName="node" presStyleLbl="node1" presStyleIdx="0" presStyleCnt="3">
        <dgm:presLayoutVars>
          <dgm:bulletEnabled val="1"/>
        </dgm:presLayoutVars>
      </dgm:prSet>
      <dgm:spPr/>
      <dgm:t>
        <a:bodyPr/>
        <a:lstStyle/>
        <a:p>
          <a:endParaRPr lang="en-US"/>
        </a:p>
      </dgm:t>
    </dgm:pt>
    <dgm:pt modelId="{E4404402-B923-43BE-BBD3-D2693BF396BA}" type="pres">
      <dgm:prSet presAssocID="{ED3CEC5C-1147-44B9-A8DE-B4A719EAC0C1}" presName="sibTrans" presStyleCnt="0"/>
      <dgm:spPr/>
    </dgm:pt>
    <dgm:pt modelId="{A96E05D3-3593-4102-A71C-38F5444E04DE}" type="pres">
      <dgm:prSet presAssocID="{005BB63F-EFC0-49F8-92F7-38C089718E7C}" presName="node" presStyleLbl="node1" presStyleIdx="1" presStyleCnt="3">
        <dgm:presLayoutVars>
          <dgm:bulletEnabled val="1"/>
        </dgm:presLayoutVars>
      </dgm:prSet>
      <dgm:spPr/>
      <dgm:t>
        <a:bodyPr/>
        <a:lstStyle/>
        <a:p>
          <a:endParaRPr lang="en-US"/>
        </a:p>
      </dgm:t>
    </dgm:pt>
    <dgm:pt modelId="{2A63C5D4-A31C-4C62-98B9-E2AA9FEB15CF}" type="pres">
      <dgm:prSet presAssocID="{2779E411-DC47-48D7-BB58-E426C0B1C253}" presName="sibTrans" presStyleCnt="0"/>
      <dgm:spPr/>
    </dgm:pt>
    <dgm:pt modelId="{D11AAFC9-C4EF-46B7-BAF9-F06A67CE9808}" type="pres">
      <dgm:prSet presAssocID="{29CBF7B5-DCF7-4B9B-942A-37B9CB2D34EC}" presName="node" presStyleLbl="node1" presStyleIdx="2" presStyleCnt="3">
        <dgm:presLayoutVars>
          <dgm:bulletEnabled val="1"/>
        </dgm:presLayoutVars>
      </dgm:prSet>
      <dgm:spPr/>
      <dgm:t>
        <a:bodyPr/>
        <a:lstStyle/>
        <a:p>
          <a:endParaRPr lang="en-US"/>
        </a:p>
      </dgm:t>
    </dgm:pt>
  </dgm:ptLst>
  <dgm:cxnLst>
    <dgm:cxn modelId="{DAD9197B-5A52-48E9-A74D-72E031E33989}" type="presOf" srcId="{005BB63F-EFC0-49F8-92F7-38C089718E7C}" destId="{A96E05D3-3593-4102-A71C-38F5444E04DE}" srcOrd="0" destOrd="0" presId="urn:microsoft.com/office/officeart/2005/8/layout/default"/>
    <dgm:cxn modelId="{CAA45E52-8CBF-4B88-9EF7-ACECDC389FA5}" srcId="{0FC391B7-72C3-4EB3-8861-D1B9F40622C2}" destId="{005BB63F-EFC0-49F8-92F7-38C089718E7C}" srcOrd="1" destOrd="0" parTransId="{DCB2294A-2404-4DBC-8D26-DE2675EDCB9C}" sibTransId="{2779E411-DC47-48D7-BB58-E426C0B1C253}"/>
    <dgm:cxn modelId="{D4BA1A07-B8BB-493A-AFC1-EECA02AA0FA5}" type="presOf" srcId="{29CBF7B5-DCF7-4B9B-942A-37B9CB2D34EC}" destId="{D11AAFC9-C4EF-46B7-BAF9-F06A67CE9808}" srcOrd="0" destOrd="0" presId="urn:microsoft.com/office/officeart/2005/8/layout/default"/>
    <dgm:cxn modelId="{0467D049-F0D2-40FC-8438-9B54CD1A4E95}" type="presOf" srcId="{6F35C39F-0E41-439D-A227-3E1FB18C962F}" destId="{C980B2BE-43AF-4978-92A3-AC99F8D3F2E5}" srcOrd="0" destOrd="0" presId="urn:microsoft.com/office/officeart/2005/8/layout/default"/>
    <dgm:cxn modelId="{C882C2A0-69C6-4972-9993-C9865989D057}" srcId="{0FC391B7-72C3-4EB3-8861-D1B9F40622C2}" destId="{29CBF7B5-DCF7-4B9B-942A-37B9CB2D34EC}" srcOrd="2" destOrd="0" parTransId="{E403CD59-393D-41D3-A98C-4493DBA108EE}" sibTransId="{80859950-08E7-40FF-9A9F-D7571A2ED5E0}"/>
    <dgm:cxn modelId="{6602B076-6E02-4039-B005-44B4D4CA1808}" srcId="{0FC391B7-72C3-4EB3-8861-D1B9F40622C2}" destId="{6F35C39F-0E41-439D-A227-3E1FB18C962F}" srcOrd="0" destOrd="0" parTransId="{683F2400-D704-48A9-8DE4-5EC90431131D}" sibTransId="{ED3CEC5C-1147-44B9-A8DE-B4A719EAC0C1}"/>
    <dgm:cxn modelId="{5C3BDBE4-C912-4B87-8D8F-68D2696918DE}" type="presOf" srcId="{0FC391B7-72C3-4EB3-8861-D1B9F40622C2}" destId="{415D09D2-FD66-423D-87D9-3904352C803C}" srcOrd="0" destOrd="0" presId="urn:microsoft.com/office/officeart/2005/8/layout/default"/>
    <dgm:cxn modelId="{780E95AC-223B-4E8C-9686-E3C2F8EF8A9C}" type="presParOf" srcId="{415D09D2-FD66-423D-87D9-3904352C803C}" destId="{C980B2BE-43AF-4978-92A3-AC99F8D3F2E5}" srcOrd="0" destOrd="0" presId="urn:microsoft.com/office/officeart/2005/8/layout/default"/>
    <dgm:cxn modelId="{12D2A0AF-8558-47DE-8751-642859E3B4B5}" type="presParOf" srcId="{415D09D2-FD66-423D-87D9-3904352C803C}" destId="{E4404402-B923-43BE-BBD3-D2693BF396BA}" srcOrd="1" destOrd="0" presId="urn:microsoft.com/office/officeart/2005/8/layout/default"/>
    <dgm:cxn modelId="{802601B2-D6A7-4850-B754-7454020BDBEC}" type="presParOf" srcId="{415D09D2-FD66-423D-87D9-3904352C803C}" destId="{A96E05D3-3593-4102-A71C-38F5444E04DE}" srcOrd="2" destOrd="0" presId="urn:microsoft.com/office/officeart/2005/8/layout/default"/>
    <dgm:cxn modelId="{17BBCD8A-54EB-41F0-92F3-A2072F51322E}" type="presParOf" srcId="{415D09D2-FD66-423D-87D9-3904352C803C}" destId="{2A63C5D4-A31C-4C62-98B9-E2AA9FEB15CF}" srcOrd="3" destOrd="0" presId="urn:microsoft.com/office/officeart/2005/8/layout/default"/>
    <dgm:cxn modelId="{A1099188-E9F8-431D-BEFF-66F5D712E02B}" type="presParOf" srcId="{415D09D2-FD66-423D-87D9-3904352C803C}" destId="{D11AAFC9-C4EF-46B7-BAF9-F06A67CE9808}" srcOrd="4"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2C98D181-0AD8-4D47-A12A-452673484B2A}" type="doc">
      <dgm:prSet loTypeId="urn:microsoft.com/office/officeart/2005/8/layout/list1" loCatId="list" qsTypeId="urn:microsoft.com/office/officeart/2005/8/quickstyle/simple1" qsCatId="simple" csTypeId="urn:microsoft.com/office/officeart/2005/8/colors/colorful5" csCatId="colorful" phldr="1"/>
      <dgm:spPr/>
      <dgm:t>
        <a:bodyPr/>
        <a:lstStyle/>
        <a:p>
          <a:endParaRPr lang="en-US"/>
        </a:p>
      </dgm:t>
    </dgm:pt>
    <dgm:pt modelId="{F434624C-E04F-364C-A1AB-59BF6D4FFEDB}">
      <dgm:prSet custT="1"/>
      <dgm:spPr/>
      <dgm:t>
        <a:bodyPr/>
        <a:lstStyle/>
        <a:p>
          <a:pPr algn="l"/>
          <a:r>
            <a:rPr lang="en-AU" sz="2000"/>
            <a:t>Mild</a:t>
          </a:r>
          <a:endParaRPr lang="en-PH" sz="2000"/>
        </a:p>
      </dgm:t>
    </dgm:pt>
    <dgm:pt modelId="{E6C5D1A3-755B-2542-99BF-55AF9B6E174C}" type="parTrans" cxnId="{AEA37FF0-40D8-E74B-9DD7-1A5ED1E63D27}">
      <dgm:prSet/>
      <dgm:spPr/>
      <dgm:t>
        <a:bodyPr/>
        <a:lstStyle/>
        <a:p>
          <a:pPr algn="just"/>
          <a:endParaRPr lang="en-US"/>
        </a:p>
      </dgm:t>
    </dgm:pt>
    <dgm:pt modelId="{27B8DEC3-43CB-4E44-8843-EB11C70D55F5}" type="sibTrans" cxnId="{AEA37FF0-40D8-E74B-9DD7-1A5ED1E63D27}">
      <dgm:prSet/>
      <dgm:spPr/>
      <dgm:t>
        <a:bodyPr/>
        <a:lstStyle/>
        <a:p>
          <a:pPr algn="just"/>
          <a:endParaRPr lang="en-US"/>
        </a:p>
      </dgm:t>
    </dgm:pt>
    <dgm:pt modelId="{018AD9EC-3472-8D4E-8117-59676B59B51F}">
      <dgm:prSet custT="1"/>
      <dgm:spPr/>
      <dgm:t>
        <a:bodyPr/>
        <a:lstStyle/>
        <a:p>
          <a:pPr algn="l"/>
          <a:r>
            <a:rPr lang="en-PH" sz="2000">
              <a:solidFill>
                <a:schemeClr val="tx1">
                  <a:lumMod val="75000"/>
                  <a:lumOff val="25000"/>
                </a:schemeClr>
              </a:solidFill>
            </a:rPr>
            <a:t>Impairments cause minor discomfort and changes in physical, social or occupational function.</a:t>
          </a:r>
        </a:p>
      </dgm:t>
    </dgm:pt>
    <dgm:pt modelId="{D2722170-7AC6-4E41-AC8F-BB9A9B6E5F14}" type="parTrans" cxnId="{8E8B4BFA-B4FA-7E41-AAB7-B31C3144DFDF}">
      <dgm:prSet/>
      <dgm:spPr/>
      <dgm:t>
        <a:bodyPr/>
        <a:lstStyle/>
        <a:p>
          <a:pPr algn="just"/>
          <a:endParaRPr lang="en-US"/>
        </a:p>
      </dgm:t>
    </dgm:pt>
    <dgm:pt modelId="{9E40966B-96FD-404C-9003-CB4C765C9A0E}" type="sibTrans" cxnId="{8E8B4BFA-B4FA-7E41-AAB7-B31C3144DFDF}">
      <dgm:prSet/>
      <dgm:spPr/>
      <dgm:t>
        <a:bodyPr/>
        <a:lstStyle/>
        <a:p>
          <a:pPr algn="just"/>
          <a:endParaRPr lang="en-US"/>
        </a:p>
      </dgm:t>
    </dgm:pt>
    <dgm:pt modelId="{803C2897-80FE-47C5-B979-39FEB2F91CA1}" type="pres">
      <dgm:prSet presAssocID="{2C98D181-0AD8-4D47-A12A-452673484B2A}" presName="linear" presStyleCnt="0">
        <dgm:presLayoutVars>
          <dgm:dir/>
          <dgm:animLvl val="lvl"/>
          <dgm:resizeHandles val="exact"/>
        </dgm:presLayoutVars>
      </dgm:prSet>
      <dgm:spPr/>
      <dgm:t>
        <a:bodyPr/>
        <a:lstStyle/>
        <a:p>
          <a:endParaRPr lang="en-US"/>
        </a:p>
      </dgm:t>
    </dgm:pt>
    <dgm:pt modelId="{737C02CC-1CED-496F-8470-37D732C3BD84}" type="pres">
      <dgm:prSet presAssocID="{F434624C-E04F-364C-A1AB-59BF6D4FFEDB}" presName="parentLin" presStyleCnt="0"/>
      <dgm:spPr/>
    </dgm:pt>
    <dgm:pt modelId="{6E192E22-6C24-47ED-BFC5-0995268B62D1}" type="pres">
      <dgm:prSet presAssocID="{F434624C-E04F-364C-A1AB-59BF6D4FFEDB}" presName="parentLeftMargin" presStyleLbl="node1" presStyleIdx="0" presStyleCnt="1"/>
      <dgm:spPr/>
      <dgm:t>
        <a:bodyPr/>
        <a:lstStyle/>
        <a:p>
          <a:endParaRPr lang="en-US"/>
        </a:p>
      </dgm:t>
    </dgm:pt>
    <dgm:pt modelId="{B43820B6-D66B-482B-BA0A-CCD9455D284B}" type="pres">
      <dgm:prSet presAssocID="{F434624C-E04F-364C-A1AB-59BF6D4FFEDB}" presName="parentText" presStyleLbl="node1" presStyleIdx="0" presStyleCnt="1">
        <dgm:presLayoutVars>
          <dgm:chMax val="0"/>
          <dgm:bulletEnabled val="1"/>
        </dgm:presLayoutVars>
      </dgm:prSet>
      <dgm:spPr/>
      <dgm:t>
        <a:bodyPr/>
        <a:lstStyle/>
        <a:p>
          <a:endParaRPr lang="en-US"/>
        </a:p>
      </dgm:t>
    </dgm:pt>
    <dgm:pt modelId="{4A284C30-52AD-4012-9E09-BAC6635F0C86}" type="pres">
      <dgm:prSet presAssocID="{F434624C-E04F-364C-A1AB-59BF6D4FFEDB}" presName="negativeSpace" presStyleCnt="0"/>
      <dgm:spPr/>
    </dgm:pt>
    <dgm:pt modelId="{96270C77-FECB-4991-8FB7-800DBEEE455D}" type="pres">
      <dgm:prSet presAssocID="{F434624C-E04F-364C-A1AB-59BF6D4FFEDB}" presName="childText" presStyleLbl="conFgAcc1" presStyleIdx="0" presStyleCnt="1">
        <dgm:presLayoutVars>
          <dgm:bulletEnabled val="1"/>
        </dgm:presLayoutVars>
      </dgm:prSet>
      <dgm:spPr/>
      <dgm:t>
        <a:bodyPr/>
        <a:lstStyle/>
        <a:p>
          <a:endParaRPr lang="en-US"/>
        </a:p>
      </dgm:t>
    </dgm:pt>
  </dgm:ptLst>
  <dgm:cxnLst>
    <dgm:cxn modelId="{4AC6E915-529C-49E7-AB7E-3342A790C40C}" type="presOf" srcId="{018AD9EC-3472-8D4E-8117-59676B59B51F}" destId="{96270C77-FECB-4991-8FB7-800DBEEE455D}" srcOrd="0" destOrd="0" presId="urn:microsoft.com/office/officeart/2005/8/layout/list1"/>
    <dgm:cxn modelId="{27EAAB07-F825-4DD3-AD1E-5BE811DCECB2}" type="presOf" srcId="{2C98D181-0AD8-4D47-A12A-452673484B2A}" destId="{803C2897-80FE-47C5-B979-39FEB2F91CA1}" srcOrd="0" destOrd="0" presId="urn:microsoft.com/office/officeart/2005/8/layout/list1"/>
    <dgm:cxn modelId="{8E8B4BFA-B4FA-7E41-AAB7-B31C3144DFDF}" srcId="{F434624C-E04F-364C-A1AB-59BF6D4FFEDB}" destId="{018AD9EC-3472-8D4E-8117-59676B59B51F}" srcOrd="0" destOrd="0" parTransId="{D2722170-7AC6-4E41-AC8F-BB9A9B6E5F14}" sibTransId="{9E40966B-96FD-404C-9003-CB4C765C9A0E}"/>
    <dgm:cxn modelId="{E60D9683-DD1A-4CA0-B7FC-7899EDD99CD6}" type="presOf" srcId="{F434624C-E04F-364C-A1AB-59BF6D4FFEDB}" destId="{6E192E22-6C24-47ED-BFC5-0995268B62D1}" srcOrd="0" destOrd="0" presId="urn:microsoft.com/office/officeart/2005/8/layout/list1"/>
    <dgm:cxn modelId="{90CD5DDE-6EC5-4BA8-88A5-04FA9507D5F9}" type="presOf" srcId="{F434624C-E04F-364C-A1AB-59BF6D4FFEDB}" destId="{B43820B6-D66B-482B-BA0A-CCD9455D284B}" srcOrd="1" destOrd="0" presId="urn:microsoft.com/office/officeart/2005/8/layout/list1"/>
    <dgm:cxn modelId="{AEA37FF0-40D8-E74B-9DD7-1A5ED1E63D27}" srcId="{2C98D181-0AD8-4D47-A12A-452673484B2A}" destId="{F434624C-E04F-364C-A1AB-59BF6D4FFEDB}" srcOrd="0" destOrd="0" parTransId="{E6C5D1A3-755B-2542-99BF-55AF9B6E174C}" sibTransId="{27B8DEC3-43CB-4E44-8843-EB11C70D55F5}"/>
    <dgm:cxn modelId="{A28A80E5-A778-473F-9E82-3909E72265E8}" type="presParOf" srcId="{803C2897-80FE-47C5-B979-39FEB2F91CA1}" destId="{737C02CC-1CED-496F-8470-37D732C3BD84}" srcOrd="0" destOrd="0" presId="urn:microsoft.com/office/officeart/2005/8/layout/list1"/>
    <dgm:cxn modelId="{F33789CF-0C5B-43F7-BF5C-84BE0BFFAFE4}" type="presParOf" srcId="{737C02CC-1CED-496F-8470-37D732C3BD84}" destId="{6E192E22-6C24-47ED-BFC5-0995268B62D1}" srcOrd="0" destOrd="0" presId="urn:microsoft.com/office/officeart/2005/8/layout/list1"/>
    <dgm:cxn modelId="{3C33C81C-2EAC-458D-8976-E20B0CC6AB26}" type="presParOf" srcId="{737C02CC-1CED-496F-8470-37D732C3BD84}" destId="{B43820B6-D66B-482B-BA0A-CCD9455D284B}" srcOrd="1" destOrd="0" presId="urn:microsoft.com/office/officeart/2005/8/layout/list1"/>
    <dgm:cxn modelId="{FCEE611C-7964-4EC6-AF83-8965BCDBACA4}" type="presParOf" srcId="{803C2897-80FE-47C5-B979-39FEB2F91CA1}" destId="{4A284C30-52AD-4012-9E09-BAC6635F0C86}" srcOrd="1" destOrd="0" presId="urn:microsoft.com/office/officeart/2005/8/layout/list1"/>
    <dgm:cxn modelId="{7D7C2A25-07E0-4EEF-81D7-DFD7ADE02CDF}" type="presParOf" srcId="{803C2897-80FE-47C5-B979-39FEB2F91CA1}" destId="{96270C77-FECB-4991-8FB7-800DBEEE455D}" srcOrd="2"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2C98D181-0AD8-4D47-A12A-452673484B2A}" type="doc">
      <dgm:prSet loTypeId="urn:microsoft.com/office/officeart/2005/8/layout/list1" loCatId="list" qsTypeId="urn:microsoft.com/office/officeart/2005/8/quickstyle/simple1" qsCatId="simple" csTypeId="urn:microsoft.com/office/officeart/2005/8/colors/colorful5" csCatId="colorful" phldr="1"/>
      <dgm:spPr/>
      <dgm:t>
        <a:bodyPr/>
        <a:lstStyle/>
        <a:p>
          <a:endParaRPr lang="en-US"/>
        </a:p>
      </dgm:t>
    </dgm:pt>
    <dgm:pt modelId="{02F51C4E-EAF4-6348-A5F9-8765A4A357CC}">
      <dgm:prSet custT="1"/>
      <dgm:spPr>
        <a:solidFill>
          <a:srgbClr val="4DC58D"/>
        </a:solidFill>
      </dgm:spPr>
      <dgm:t>
        <a:bodyPr/>
        <a:lstStyle/>
        <a:p>
          <a:pPr algn="l"/>
          <a:r>
            <a:rPr lang="en-AU" sz="2000"/>
            <a:t>Moderate</a:t>
          </a:r>
          <a:endParaRPr lang="en-PH" sz="2000"/>
        </a:p>
      </dgm:t>
    </dgm:pt>
    <dgm:pt modelId="{B3AF946C-81AE-1B4F-9AF0-F860884B6E5F}" type="parTrans" cxnId="{0D22AECA-66DA-034B-9A0A-96AC27156E88}">
      <dgm:prSet/>
      <dgm:spPr/>
      <dgm:t>
        <a:bodyPr/>
        <a:lstStyle/>
        <a:p>
          <a:pPr algn="just"/>
          <a:endParaRPr lang="en-US"/>
        </a:p>
      </dgm:t>
    </dgm:pt>
    <dgm:pt modelId="{A909605F-DFD6-0E4F-BBC6-B5291FBD1406}" type="sibTrans" cxnId="{0D22AECA-66DA-034B-9A0A-96AC27156E88}">
      <dgm:prSet/>
      <dgm:spPr/>
      <dgm:t>
        <a:bodyPr/>
        <a:lstStyle/>
        <a:p>
          <a:pPr algn="just"/>
          <a:endParaRPr lang="en-US"/>
        </a:p>
      </dgm:t>
    </dgm:pt>
    <dgm:pt modelId="{CEA2DA7C-913B-C548-BB97-756B1252E224}">
      <dgm:prSet custT="1"/>
      <dgm:spPr>
        <a:ln>
          <a:solidFill>
            <a:srgbClr val="4DC58D"/>
          </a:solidFill>
        </a:ln>
      </dgm:spPr>
      <dgm:t>
        <a:bodyPr/>
        <a:lstStyle/>
        <a:p>
          <a:pPr algn="l"/>
          <a:r>
            <a:rPr lang="en-PH" sz="2000">
              <a:solidFill>
                <a:schemeClr val="tx1">
                  <a:lumMod val="75000"/>
                  <a:lumOff val="25000"/>
                </a:schemeClr>
              </a:solidFill>
            </a:rPr>
            <a:t>Impairments cause a notable amount of discomfort. There are also significant changes in physical, social or occupational function.</a:t>
          </a:r>
        </a:p>
      </dgm:t>
    </dgm:pt>
    <dgm:pt modelId="{E53A331C-4AB5-9843-AE27-82FEA7641559}" type="parTrans" cxnId="{7F17F9F3-156F-CE44-8C9E-254C35CFDE3F}">
      <dgm:prSet/>
      <dgm:spPr/>
      <dgm:t>
        <a:bodyPr/>
        <a:lstStyle/>
        <a:p>
          <a:pPr algn="just"/>
          <a:endParaRPr lang="en-US"/>
        </a:p>
      </dgm:t>
    </dgm:pt>
    <dgm:pt modelId="{9CFE7E7A-C813-2148-8076-5301554063DD}" type="sibTrans" cxnId="{7F17F9F3-156F-CE44-8C9E-254C35CFDE3F}">
      <dgm:prSet/>
      <dgm:spPr/>
      <dgm:t>
        <a:bodyPr/>
        <a:lstStyle/>
        <a:p>
          <a:pPr algn="just"/>
          <a:endParaRPr lang="en-US"/>
        </a:p>
      </dgm:t>
    </dgm:pt>
    <dgm:pt modelId="{BD87A190-FC57-42CB-93DB-86533BD1904B}">
      <dgm:prSet custT="1"/>
      <dgm:spPr>
        <a:ln>
          <a:solidFill>
            <a:srgbClr val="4DC58D"/>
          </a:solidFill>
        </a:ln>
      </dgm:spPr>
      <dgm:t>
        <a:bodyPr/>
        <a:lstStyle/>
        <a:p>
          <a:pPr algn="l"/>
          <a:r>
            <a:rPr lang="en-PH" sz="2000">
              <a:solidFill>
                <a:schemeClr val="tx1">
                  <a:lumMod val="75000"/>
                  <a:lumOff val="25000"/>
                </a:schemeClr>
              </a:solidFill>
            </a:rPr>
            <a:t>People under this level need help in doing basic tasks and activities.</a:t>
          </a:r>
        </a:p>
      </dgm:t>
    </dgm:pt>
    <dgm:pt modelId="{2EFCD814-1507-4C2D-AC00-E74BA6066108}" type="parTrans" cxnId="{3152DC13-1494-466C-BBB6-7AD48A3C4040}">
      <dgm:prSet/>
      <dgm:spPr/>
      <dgm:t>
        <a:bodyPr/>
        <a:lstStyle/>
        <a:p>
          <a:pPr algn="just"/>
          <a:endParaRPr lang="en-PH"/>
        </a:p>
      </dgm:t>
    </dgm:pt>
    <dgm:pt modelId="{6DDAB0CA-08A6-400C-ACAA-4A72925FD010}" type="sibTrans" cxnId="{3152DC13-1494-466C-BBB6-7AD48A3C4040}">
      <dgm:prSet/>
      <dgm:spPr/>
      <dgm:t>
        <a:bodyPr/>
        <a:lstStyle/>
        <a:p>
          <a:pPr algn="just"/>
          <a:endParaRPr lang="en-PH"/>
        </a:p>
      </dgm:t>
    </dgm:pt>
    <dgm:pt modelId="{12300688-9C55-4ED1-A89C-D87A07ABE989}" type="pres">
      <dgm:prSet presAssocID="{2C98D181-0AD8-4D47-A12A-452673484B2A}" presName="linear" presStyleCnt="0">
        <dgm:presLayoutVars>
          <dgm:dir/>
          <dgm:animLvl val="lvl"/>
          <dgm:resizeHandles val="exact"/>
        </dgm:presLayoutVars>
      </dgm:prSet>
      <dgm:spPr/>
      <dgm:t>
        <a:bodyPr/>
        <a:lstStyle/>
        <a:p>
          <a:endParaRPr lang="en-US"/>
        </a:p>
      </dgm:t>
    </dgm:pt>
    <dgm:pt modelId="{F4B1B5BC-0A9A-4622-B997-095778461EDA}" type="pres">
      <dgm:prSet presAssocID="{02F51C4E-EAF4-6348-A5F9-8765A4A357CC}" presName="parentLin" presStyleCnt="0"/>
      <dgm:spPr/>
    </dgm:pt>
    <dgm:pt modelId="{1FEDBC8A-4A53-4AED-A369-31B199982995}" type="pres">
      <dgm:prSet presAssocID="{02F51C4E-EAF4-6348-A5F9-8765A4A357CC}" presName="parentLeftMargin" presStyleLbl="node1" presStyleIdx="0" presStyleCnt="1"/>
      <dgm:spPr/>
      <dgm:t>
        <a:bodyPr/>
        <a:lstStyle/>
        <a:p>
          <a:endParaRPr lang="en-US"/>
        </a:p>
      </dgm:t>
    </dgm:pt>
    <dgm:pt modelId="{1909EF32-FBD6-42CF-87CB-EB4681D99BFB}" type="pres">
      <dgm:prSet presAssocID="{02F51C4E-EAF4-6348-A5F9-8765A4A357CC}" presName="parentText" presStyleLbl="node1" presStyleIdx="0" presStyleCnt="1">
        <dgm:presLayoutVars>
          <dgm:chMax val="0"/>
          <dgm:bulletEnabled val="1"/>
        </dgm:presLayoutVars>
      </dgm:prSet>
      <dgm:spPr/>
      <dgm:t>
        <a:bodyPr/>
        <a:lstStyle/>
        <a:p>
          <a:endParaRPr lang="en-US"/>
        </a:p>
      </dgm:t>
    </dgm:pt>
    <dgm:pt modelId="{95C8FB00-3616-4B46-B092-39AA63CD9895}" type="pres">
      <dgm:prSet presAssocID="{02F51C4E-EAF4-6348-A5F9-8765A4A357CC}" presName="negativeSpace" presStyleCnt="0"/>
      <dgm:spPr/>
    </dgm:pt>
    <dgm:pt modelId="{6B17C51E-A93F-40D3-B464-3CF817268DBB}" type="pres">
      <dgm:prSet presAssocID="{02F51C4E-EAF4-6348-A5F9-8765A4A357CC}" presName="childText" presStyleLbl="conFgAcc1" presStyleIdx="0" presStyleCnt="1">
        <dgm:presLayoutVars>
          <dgm:bulletEnabled val="1"/>
        </dgm:presLayoutVars>
      </dgm:prSet>
      <dgm:spPr/>
      <dgm:t>
        <a:bodyPr/>
        <a:lstStyle/>
        <a:p>
          <a:endParaRPr lang="en-US"/>
        </a:p>
      </dgm:t>
    </dgm:pt>
  </dgm:ptLst>
  <dgm:cxnLst>
    <dgm:cxn modelId="{3152DC13-1494-466C-BBB6-7AD48A3C4040}" srcId="{02F51C4E-EAF4-6348-A5F9-8765A4A357CC}" destId="{BD87A190-FC57-42CB-93DB-86533BD1904B}" srcOrd="1" destOrd="0" parTransId="{2EFCD814-1507-4C2D-AC00-E74BA6066108}" sibTransId="{6DDAB0CA-08A6-400C-ACAA-4A72925FD010}"/>
    <dgm:cxn modelId="{0D22AECA-66DA-034B-9A0A-96AC27156E88}" srcId="{2C98D181-0AD8-4D47-A12A-452673484B2A}" destId="{02F51C4E-EAF4-6348-A5F9-8765A4A357CC}" srcOrd="0" destOrd="0" parTransId="{B3AF946C-81AE-1B4F-9AF0-F860884B6E5F}" sibTransId="{A909605F-DFD6-0E4F-BBC6-B5291FBD1406}"/>
    <dgm:cxn modelId="{D3D9A7C1-0915-483B-9F0C-9D1E7E06CA54}" type="presOf" srcId="{BD87A190-FC57-42CB-93DB-86533BD1904B}" destId="{6B17C51E-A93F-40D3-B464-3CF817268DBB}" srcOrd="0" destOrd="1" presId="urn:microsoft.com/office/officeart/2005/8/layout/list1"/>
    <dgm:cxn modelId="{0E919BA5-8AC3-463E-BF9A-2309322F55D3}" type="presOf" srcId="{02F51C4E-EAF4-6348-A5F9-8765A4A357CC}" destId="{1FEDBC8A-4A53-4AED-A369-31B199982995}" srcOrd="0" destOrd="0" presId="urn:microsoft.com/office/officeart/2005/8/layout/list1"/>
    <dgm:cxn modelId="{836A87EE-1E0A-4B11-ADCB-40AF1EDF4DB0}" type="presOf" srcId="{CEA2DA7C-913B-C548-BB97-756B1252E224}" destId="{6B17C51E-A93F-40D3-B464-3CF817268DBB}" srcOrd="0" destOrd="0" presId="urn:microsoft.com/office/officeart/2005/8/layout/list1"/>
    <dgm:cxn modelId="{A1446C87-5128-414E-B646-37C5DFD7E226}" type="presOf" srcId="{2C98D181-0AD8-4D47-A12A-452673484B2A}" destId="{12300688-9C55-4ED1-A89C-D87A07ABE989}" srcOrd="0" destOrd="0" presId="urn:microsoft.com/office/officeart/2005/8/layout/list1"/>
    <dgm:cxn modelId="{C426C692-57FC-41A5-A590-A27BC04B50FF}" type="presOf" srcId="{02F51C4E-EAF4-6348-A5F9-8765A4A357CC}" destId="{1909EF32-FBD6-42CF-87CB-EB4681D99BFB}" srcOrd="1" destOrd="0" presId="urn:microsoft.com/office/officeart/2005/8/layout/list1"/>
    <dgm:cxn modelId="{7F17F9F3-156F-CE44-8C9E-254C35CFDE3F}" srcId="{02F51C4E-EAF4-6348-A5F9-8765A4A357CC}" destId="{CEA2DA7C-913B-C548-BB97-756B1252E224}" srcOrd="0" destOrd="0" parTransId="{E53A331C-4AB5-9843-AE27-82FEA7641559}" sibTransId="{9CFE7E7A-C813-2148-8076-5301554063DD}"/>
    <dgm:cxn modelId="{89180C99-9E4A-4004-809D-9E9D3A9BD62B}" type="presParOf" srcId="{12300688-9C55-4ED1-A89C-D87A07ABE989}" destId="{F4B1B5BC-0A9A-4622-B997-095778461EDA}" srcOrd="0" destOrd="0" presId="urn:microsoft.com/office/officeart/2005/8/layout/list1"/>
    <dgm:cxn modelId="{FCD22D46-5313-487D-867A-64976A6B8438}" type="presParOf" srcId="{F4B1B5BC-0A9A-4622-B997-095778461EDA}" destId="{1FEDBC8A-4A53-4AED-A369-31B199982995}" srcOrd="0" destOrd="0" presId="urn:microsoft.com/office/officeart/2005/8/layout/list1"/>
    <dgm:cxn modelId="{7871B41E-AD31-4E97-9032-655B27DE64F0}" type="presParOf" srcId="{F4B1B5BC-0A9A-4622-B997-095778461EDA}" destId="{1909EF32-FBD6-42CF-87CB-EB4681D99BFB}" srcOrd="1" destOrd="0" presId="urn:microsoft.com/office/officeart/2005/8/layout/list1"/>
    <dgm:cxn modelId="{0643AC1A-1119-448E-A246-8C43D3B3F529}" type="presParOf" srcId="{12300688-9C55-4ED1-A89C-D87A07ABE989}" destId="{95C8FB00-3616-4B46-B092-39AA63CD9895}" srcOrd="1" destOrd="0" presId="urn:microsoft.com/office/officeart/2005/8/layout/list1"/>
    <dgm:cxn modelId="{A455A6A1-91E0-4A24-9976-67F1F882E2F3}" type="presParOf" srcId="{12300688-9C55-4ED1-A89C-D87A07ABE989}" destId="{6B17C51E-A93F-40D3-B464-3CF817268DBB}" srcOrd="2"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2C98D181-0AD8-4D47-A12A-452673484B2A}" type="doc">
      <dgm:prSet loTypeId="urn:microsoft.com/office/officeart/2005/8/layout/list1" loCatId="list" qsTypeId="urn:microsoft.com/office/officeart/2005/8/quickstyle/simple1" qsCatId="simple" csTypeId="urn:microsoft.com/office/officeart/2005/8/colors/colorful5" csCatId="colorful" phldr="1"/>
      <dgm:spPr/>
      <dgm:t>
        <a:bodyPr/>
        <a:lstStyle/>
        <a:p>
          <a:endParaRPr lang="en-US"/>
        </a:p>
      </dgm:t>
    </dgm:pt>
    <dgm:pt modelId="{92E6E697-F891-924E-979B-1BC2DDA7CDEB}">
      <dgm:prSet custT="1"/>
      <dgm:spPr>
        <a:solidFill>
          <a:srgbClr val="70AD47"/>
        </a:solidFill>
      </dgm:spPr>
      <dgm:t>
        <a:bodyPr/>
        <a:lstStyle/>
        <a:p>
          <a:pPr algn="l"/>
          <a:r>
            <a:rPr lang="en-AU" sz="2000"/>
            <a:t>Severe</a:t>
          </a:r>
          <a:endParaRPr lang="en-PH" sz="2000"/>
        </a:p>
      </dgm:t>
    </dgm:pt>
    <dgm:pt modelId="{62DE1AB2-3A84-9E44-ABA3-F4E22F900DF1}" type="sibTrans" cxnId="{E14A9ECE-0ADB-A847-9674-31B495602781}">
      <dgm:prSet/>
      <dgm:spPr/>
      <dgm:t>
        <a:bodyPr/>
        <a:lstStyle/>
        <a:p>
          <a:pPr algn="just"/>
          <a:endParaRPr lang="en-US"/>
        </a:p>
      </dgm:t>
    </dgm:pt>
    <dgm:pt modelId="{20A9E650-180B-6241-BA87-6F5398671F08}" type="parTrans" cxnId="{E14A9ECE-0ADB-A847-9674-31B495602781}">
      <dgm:prSet/>
      <dgm:spPr/>
      <dgm:t>
        <a:bodyPr/>
        <a:lstStyle/>
        <a:p>
          <a:pPr algn="just"/>
          <a:endParaRPr lang="en-US"/>
        </a:p>
      </dgm:t>
    </dgm:pt>
    <dgm:pt modelId="{67244FB2-3299-3244-95D5-42690A3B76DB}">
      <dgm:prSet custT="1"/>
      <dgm:spPr>
        <a:ln>
          <a:solidFill>
            <a:srgbClr val="70AD47"/>
          </a:solidFill>
        </a:ln>
      </dgm:spPr>
      <dgm:t>
        <a:bodyPr/>
        <a:lstStyle/>
        <a:p>
          <a:pPr algn="l"/>
          <a:r>
            <a:rPr lang="en-PH" sz="2000">
              <a:solidFill>
                <a:schemeClr val="tx1">
                  <a:lumMod val="75000"/>
                  <a:lumOff val="25000"/>
                </a:schemeClr>
              </a:solidFill>
            </a:rPr>
            <a:t>Impairments cause an extreme amount of discomfort. There are also serious changes in physical, social or occupational function.</a:t>
          </a:r>
        </a:p>
      </dgm:t>
    </dgm:pt>
    <dgm:pt modelId="{6553B7AC-82FD-AB40-84C2-E921ED87DB68}" type="sibTrans" cxnId="{86767B08-CBAD-8C45-97D9-39F5A30F2634}">
      <dgm:prSet/>
      <dgm:spPr/>
      <dgm:t>
        <a:bodyPr/>
        <a:lstStyle/>
        <a:p>
          <a:pPr algn="just"/>
          <a:endParaRPr lang="en-US"/>
        </a:p>
      </dgm:t>
    </dgm:pt>
    <dgm:pt modelId="{BAEC45FB-0432-9E4B-A295-DEABB9B691AE}" type="parTrans" cxnId="{86767B08-CBAD-8C45-97D9-39F5A30F2634}">
      <dgm:prSet/>
      <dgm:spPr/>
      <dgm:t>
        <a:bodyPr/>
        <a:lstStyle/>
        <a:p>
          <a:pPr algn="just"/>
          <a:endParaRPr lang="en-US"/>
        </a:p>
      </dgm:t>
    </dgm:pt>
    <dgm:pt modelId="{7844B288-7317-482C-AC95-818B14356C4A}">
      <dgm:prSet custT="1"/>
      <dgm:spPr>
        <a:ln>
          <a:solidFill>
            <a:srgbClr val="70AD47"/>
          </a:solidFill>
        </a:ln>
      </dgm:spPr>
      <dgm:t>
        <a:bodyPr/>
        <a:lstStyle/>
        <a:p>
          <a:pPr algn="l"/>
          <a:r>
            <a:rPr lang="en-PH" sz="2000">
              <a:solidFill>
                <a:schemeClr val="tx1">
                  <a:lumMod val="75000"/>
                  <a:lumOff val="25000"/>
                </a:schemeClr>
              </a:solidFill>
            </a:rPr>
            <a:t>People under this level often cannot complete tasks without help.</a:t>
          </a:r>
        </a:p>
      </dgm:t>
    </dgm:pt>
    <dgm:pt modelId="{1D135639-79CF-4B7B-B6E4-92209D7350D5}" type="sibTrans" cxnId="{8A5F9BD3-6EA2-4D13-865E-0985479A392A}">
      <dgm:prSet/>
      <dgm:spPr/>
      <dgm:t>
        <a:bodyPr/>
        <a:lstStyle/>
        <a:p>
          <a:pPr algn="just"/>
          <a:endParaRPr lang="en-PH"/>
        </a:p>
      </dgm:t>
    </dgm:pt>
    <dgm:pt modelId="{384CD9BD-A56D-4504-B376-24A33F55A210}" type="parTrans" cxnId="{8A5F9BD3-6EA2-4D13-865E-0985479A392A}">
      <dgm:prSet/>
      <dgm:spPr/>
      <dgm:t>
        <a:bodyPr/>
        <a:lstStyle/>
        <a:p>
          <a:pPr algn="just"/>
          <a:endParaRPr lang="en-PH"/>
        </a:p>
      </dgm:t>
    </dgm:pt>
    <dgm:pt modelId="{12300688-9C55-4ED1-A89C-D87A07ABE989}" type="pres">
      <dgm:prSet presAssocID="{2C98D181-0AD8-4D47-A12A-452673484B2A}" presName="linear" presStyleCnt="0">
        <dgm:presLayoutVars>
          <dgm:dir/>
          <dgm:animLvl val="lvl"/>
          <dgm:resizeHandles val="exact"/>
        </dgm:presLayoutVars>
      </dgm:prSet>
      <dgm:spPr/>
      <dgm:t>
        <a:bodyPr/>
        <a:lstStyle/>
        <a:p>
          <a:endParaRPr lang="en-US"/>
        </a:p>
      </dgm:t>
    </dgm:pt>
    <dgm:pt modelId="{E32070E7-7C7D-44FD-9324-427EE4438788}" type="pres">
      <dgm:prSet presAssocID="{92E6E697-F891-924E-979B-1BC2DDA7CDEB}" presName="parentLin" presStyleCnt="0"/>
      <dgm:spPr/>
    </dgm:pt>
    <dgm:pt modelId="{B21204DF-4A16-44DD-BE8F-8127708FC231}" type="pres">
      <dgm:prSet presAssocID="{92E6E697-F891-924E-979B-1BC2DDA7CDEB}" presName="parentLeftMargin" presStyleLbl="node1" presStyleIdx="0" presStyleCnt="1"/>
      <dgm:spPr/>
      <dgm:t>
        <a:bodyPr/>
        <a:lstStyle/>
        <a:p>
          <a:endParaRPr lang="en-US"/>
        </a:p>
      </dgm:t>
    </dgm:pt>
    <dgm:pt modelId="{56DC9E4B-45A3-46D1-A191-AD5F3BB238A7}" type="pres">
      <dgm:prSet presAssocID="{92E6E697-F891-924E-979B-1BC2DDA7CDEB}" presName="parentText" presStyleLbl="node1" presStyleIdx="0" presStyleCnt="1">
        <dgm:presLayoutVars>
          <dgm:chMax val="0"/>
          <dgm:bulletEnabled val="1"/>
        </dgm:presLayoutVars>
      </dgm:prSet>
      <dgm:spPr/>
      <dgm:t>
        <a:bodyPr/>
        <a:lstStyle/>
        <a:p>
          <a:endParaRPr lang="en-US"/>
        </a:p>
      </dgm:t>
    </dgm:pt>
    <dgm:pt modelId="{417EA86F-8F36-4E89-AD33-1BD02B152306}" type="pres">
      <dgm:prSet presAssocID="{92E6E697-F891-924E-979B-1BC2DDA7CDEB}" presName="negativeSpace" presStyleCnt="0"/>
      <dgm:spPr/>
    </dgm:pt>
    <dgm:pt modelId="{655335E4-F683-4124-AF91-35B4D58C8EE4}" type="pres">
      <dgm:prSet presAssocID="{92E6E697-F891-924E-979B-1BC2DDA7CDEB}" presName="childText" presStyleLbl="conFgAcc1" presStyleIdx="0" presStyleCnt="1">
        <dgm:presLayoutVars>
          <dgm:bulletEnabled val="1"/>
        </dgm:presLayoutVars>
      </dgm:prSet>
      <dgm:spPr/>
      <dgm:t>
        <a:bodyPr/>
        <a:lstStyle/>
        <a:p>
          <a:endParaRPr lang="en-US"/>
        </a:p>
      </dgm:t>
    </dgm:pt>
  </dgm:ptLst>
  <dgm:cxnLst>
    <dgm:cxn modelId="{06D4867A-C956-4C02-8CC4-3AE4F7EE274A}" type="presOf" srcId="{7844B288-7317-482C-AC95-818B14356C4A}" destId="{655335E4-F683-4124-AF91-35B4D58C8EE4}" srcOrd="0" destOrd="1" presId="urn:microsoft.com/office/officeart/2005/8/layout/list1"/>
    <dgm:cxn modelId="{86767B08-CBAD-8C45-97D9-39F5A30F2634}" srcId="{92E6E697-F891-924E-979B-1BC2DDA7CDEB}" destId="{67244FB2-3299-3244-95D5-42690A3B76DB}" srcOrd="0" destOrd="0" parTransId="{BAEC45FB-0432-9E4B-A295-DEABB9B691AE}" sibTransId="{6553B7AC-82FD-AB40-84C2-E921ED87DB68}"/>
    <dgm:cxn modelId="{344CDF2A-B293-4192-9914-2FC2969A5C44}" type="presOf" srcId="{92E6E697-F891-924E-979B-1BC2DDA7CDEB}" destId="{B21204DF-4A16-44DD-BE8F-8127708FC231}" srcOrd="0" destOrd="0" presId="urn:microsoft.com/office/officeart/2005/8/layout/list1"/>
    <dgm:cxn modelId="{8A5F9BD3-6EA2-4D13-865E-0985479A392A}" srcId="{92E6E697-F891-924E-979B-1BC2DDA7CDEB}" destId="{7844B288-7317-482C-AC95-818B14356C4A}" srcOrd="1" destOrd="0" parTransId="{384CD9BD-A56D-4504-B376-24A33F55A210}" sibTransId="{1D135639-79CF-4B7B-B6E4-92209D7350D5}"/>
    <dgm:cxn modelId="{D4BCF9B7-F026-4D56-864E-DEF798D95363}" type="presOf" srcId="{92E6E697-F891-924E-979B-1BC2DDA7CDEB}" destId="{56DC9E4B-45A3-46D1-A191-AD5F3BB238A7}" srcOrd="1" destOrd="0" presId="urn:microsoft.com/office/officeart/2005/8/layout/list1"/>
    <dgm:cxn modelId="{A1446C87-5128-414E-B646-37C5DFD7E226}" type="presOf" srcId="{2C98D181-0AD8-4D47-A12A-452673484B2A}" destId="{12300688-9C55-4ED1-A89C-D87A07ABE989}" srcOrd="0" destOrd="0" presId="urn:microsoft.com/office/officeart/2005/8/layout/list1"/>
    <dgm:cxn modelId="{E14A9ECE-0ADB-A847-9674-31B495602781}" srcId="{2C98D181-0AD8-4D47-A12A-452673484B2A}" destId="{92E6E697-F891-924E-979B-1BC2DDA7CDEB}" srcOrd="0" destOrd="0" parTransId="{20A9E650-180B-6241-BA87-6F5398671F08}" sibTransId="{62DE1AB2-3A84-9E44-ABA3-F4E22F900DF1}"/>
    <dgm:cxn modelId="{471F01D5-4E4C-40EA-8AB9-E0161C4FC76D}" type="presOf" srcId="{67244FB2-3299-3244-95D5-42690A3B76DB}" destId="{655335E4-F683-4124-AF91-35B4D58C8EE4}" srcOrd="0" destOrd="0" presId="urn:microsoft.com/office/officeart/2005/8/layout/list1"/>
    <dgm:cxn modelId="{121C19AC-66AC-4129-953C-79D81DF7CD2E}" type="presParOf" srcId="{12300688-9C55-4ED1-A89C-D87A07ABE989}" destId="{E32070E7-7C7D-44FD-9324-427EE4438788}" srcOrd="0" destOrd="0" presId="urn:microsoft.com/office/officeart/2005/8/layout/list1"/>
    <dgm:cxn modelId="{B651A71D-FD95-4167-BE8A-4B5D63657587}" type="presParOf" srcId="{E32070E7-7C7D-44FD-9324-427EE4438788}" destId="{B21204DF-4A16-44DD-BE8F-8127708FC231}" srcOrd="0" destOrd="0" presId="urn:microsoft.com/office/officeart/2005/8/layout/list1"/>
    <dgm:cxn modelId="{585DCF69-B826-410C-A6C2-7144F8A213F6}" type="presParOf" srcId="{E32070E7-7C7D-44FD-9324-427EE4438788}" destId="{56DC9E4B-45A3-46D1-A191-AD5F3BB238A7}" srcOrd="1" destOrd="0" presId="urn:microsoft.com/office/officeart/2005/8/layout/list1"/>
    <dgm:cxn modelId="{E670BAF2-7CDF-4986-80B8-CE56637015B4}" type="presParOf" srcId="{12300688-9C55-4ED1-A89C-D87A07ABE989}" destId="{417EA86F-8F36-4E89-AD33-1BD02B152306}" srcOrd="1" destOrd="0" presId="urn:microsoft.com/office/officeart/2005/8/layout/list1"/>
    <dgm:cxn modelId="{4230B7F1-A389-4CD6-B878-92118E9A50B0}" type="presParOf" srcId="{12300688-9C55-4ED1-A89C-D87A07ABE989}" destId="{655335E4-F683-4124-AF91-35B4D58C8EE4}" srcOrd="2"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CFDD2576-2FA4-A74A-AA35-BD5530FAE8EA}" type="doc">
      <dgm:prSet loTypeId="urn:microsoft.com/office/officeart/2005/8/layout/default" loCatId="list" qsTypeId="urn:microsoft.com/office/officeart/2005/8/quickstyle/simple1" qsCatId="simple" csTypeId="urn:microsoft.com/office/officeart/2005/8/colors/colorful5" csCatId="colorful" phldr="1"/>
      <dgm:spPr/>
      <dgm:t>
        <a:bodyPr/>
        <a:lstStyle/>
        <a:p>
          <a:endParaRPr lang="en-US"/>
        </a:p>
      </dgm:t>
    </dgm:pt>
    <dgm:pt modelId="{2D20172E-57B3-4C4C-AA85-60037B468840}">
      <dgm:prSet phldrT="[Text]" custT="1"/>
      <dgm:spPr/>
      <dgm:t>
        <a:bodyPr/>
        <a:lstStyle/>
        <a:p>
          <a:pPr>
            <a:buFont typeface="Wingdings" pitchFamily="2" charset="2"/>
            <a:buChar char=""/>
          </a:pPr>
          <a:r>
            <a:rPr lang="en-AU" sz="2000"/>
            <a:t>Conceal their impairments or conditions</a:t>
          </a:r>
          <a:endParaRPr lang="en-US" sz="2000"/>
        </a:p>
      </dgm:t>
    </dgm:pt>
    <dgm:pt modelId="{183668F1-F616-F748-887A-371F05357696}" type="parTrans" cxnId="{05E92D0B-23FC-A24A-AEC2-AB440C1FDC04}">
      <dgm:prSet/>
      <dgm:spPr/>
      <dgm:t>
        <a:bodyPr/>
        <a:lstStyle/>
        <a:p>
          <a:endParaRPr lang="en-US" sz="1600"/>
        </a:p>
      </dgm:t>
    </dgm:pt>
    <dgm:pt modelId="{63AB6482-564C-864B-B4CE-FA94C0F186BB}" type="sibTrans" cxnId="{05E92D0B-23FC-A24A-AEC2-AB440C1FDC04}">
      <dgm:prSet/>
      <dgm:spPr/>
      <dgm:t>
        <a:bodyPr/>
        <a:lstStyle/>
        <a:p>
          <a:endParaRPr lang="en-US" sz="1600"/>
        </a:p>
      </dgm:t>
    </dgm:pt>
    <dgm:pt modelId="{1A8A288F-D99E-4244-ADC4-352085FA8B6E}">
      <dgm:prSet custT="1"/>
      <dgm:spPr/>
      <dgm:t>
        <a:bodyPr/>
        <a:lstStyle/>
        <a:p>
          <a:pPr>
            <a:buFont typeface="Wingdings" pitchFamily="2" charset="2"/>
            <a:buChar char=""/>
          </a:pPr>
          <a:r>
            <a:rPr lang="en-AU" sz="2000"/>
            <a:t>Reach out to support groups and advocacies</a:t>
          </a:r>
          <a:endParaRPr lang="en-PH" sz="2000"/>
        </a:p>
      </dgm:t>
    </dgm:pt>
    <dgm:pt modelId="{7E37A537-EA0F-E841-BB4A-24E45FB0E6D3}" type="parTrans" cxnId="{7A6D5542-BB6F-5843-B621-0776B2FBDF2D}">
      <dgm:prSet/>
      <dgm:spPr/>
      <dgm:t>
        <a:bodyPr/>
        <a:lstStyle/>
        <a:p>
          <a:endParaRPr lang="en-US" sz="1600"/>
        </a:p>
      </dgm:t>
    </dgm:pt>
    <dgm:pt modelId="{DE0EACC2-E1F4-1A48-BD50-9E5E3ADFD8C7}" type="sibTrans" cxnId="{7A6D5542-BB6F-5843-B621-0776B2FBDF2D}">
      <dgm:prSet/>
      <dgm:spPr/>
      <dgm:t>
        <a:bodyPr/>
        <a:lstStyle/>
        <a:p>
          <a:endParaRPr lang="en-US" sz="1600"/>
        </a:p>
      </dgm:t>
    </dgm:pt>
    <dgm:pt modelId="{EBF79500-A7F4-924C-8224-4DB2F90BA491}">
      <dgm:prSet custT="1"/>
      <dgm:spPr/>
      <dgm:t>
        <a:bodyPr/>
        <a:lstStyle/>
        <a:p>
          <a:pPr>
            <a:buFont typeface="Wingdings" pitchFamily="2" charset="2"/>
            <a:buChar char=""/>
          </a:pPr>
          <a:r>
            <a:rPr lang="en-AU" sz="2000"/>
            <a:t>Refuse to cooperate or receive help due to a lack of trust</a:t>
          </a:r>
          <a:endParaRPr lang="en-PH" sz="2000"/>
        </a:p>
      </dgm:t>
    </dgm:pt>
    <dgm:pt modelId="{601B4D98-50AA-6E45-B2B6-50ED62016312}" type="parTrans" cxnId="{34595DF2-5427-A04A-A3E6-6B78780BDEE2}">
      <dgm:prSet/>
      <dgm:spPr/>
      <dgm:t>
        <a:bodyPr/>
        <a:lstStyle/>
        <a:p>
          <a:endParaRPr lang="en-US" sz="1600"/>
        </a:p>
      </dgm:t>
    </dgm:pt>
    <dgm:pt modelId="{23E95158-3D97-D94F-B5C9-962973A0E1AC}" type="sibTrans" cxnId="{34595DF2-5427-A04A-A3E6-6B78780BDEE2}">
      <dgm:prSet/>
      <dgm:spPr/>
      <dgm:t>
        <a:bodyPr/>
        <a:lstStyle/>
        <a:p>
          <a:endParaRPr lang="en-US" sz="1600"/>
        </a:p>
      </dgm:t>
    </dgm:pt>
    <dgm:pt modelId="{EC371413-8D3D-8242-92DD-A16C5650DE17}">
      <dgm:prSet custT="1"/>
      <dgm:spPr/>
      <dgm:t>
        <a:bodyPr/>
        <a:lstStyle/>
        <a:p>
          <a:pPr>
            <a:buFont typeface="Wingdings" pitchFamily="2" charset="2"/>
            <a:buChar char=""/>
          </a:pPr>
          <a:r>
            <a:rPr lang="en-AU" sz="2000"/>
            <a:t>Express their need for respect verbally or through other means</a:t>
          </a:r>
          <a:endParaRPr lang="en-PH" sz="2000"/>
        </a:p>
      </dgm:t>
    </dgm:pt>
    <dgm:pt modelId="{FBA93ED8-A1DA-6C44-91BF-EF9CB3F6EF7A}" type="parTrans" cxnId="{1610243D-4DAF-5D49-A9BF-2D57CF10A20D}">
      <dgm:prSet/>
      <dgm:spPr/>
      <dgm:t>
        <a:bodyPr/>
        <a:lstStyle/>
        <a:p>
          <a:endParaRPr lang="en-US" sz="1600"/>
        </a:p>
      </dgm:t>
    </dgm:pt>
    <dgm:pt modelId="{C194204A-CA99-A342-8C91-5DAF642B8EC9}" type="sibTrans" cxnId="{1610243D-4DAF-5D49-A9BF-2D57CF10A20D}">
      <dgm:prSet/>
      <dgm:spPr/>
      <dgm:t>
        <a:bodyPr/>
        <a:lstStyle/>
        <a:p>
          <a:endParaRPr lang="en-US" sz="1600"/>
        </a:p>
      </dgm:t>
    </dgm:pt>
    <dgm:pt modelId="{363CE970-E13B-F944-A917-37EECAB07413}">
      <dgm:prSet custT="1"/>
      <dgm:spPr/>
      <dgm:t>
        <a:bodyPr/>
        <a:lstStyle/>
        <a:p>
          <a:pPr>
            <a:buFont typeface="Wingdings" pitchFamily="2" charset="2"/>
            <a:buChar char=""/>
          </a:pPr>
          <a:r>
            <a:rPr lang="en-AU" sz="2000"/>
            <a:t>avoid interacting with others</a:t>
          </a:r>
          <a:endParaRPr lang="en-PH" sz="2000"/>
        </a:p>
      </dgm:t>
    </dgm:pt>
    <dgm:pt modelId="{05AE58B4-318F-344D-9F55-66EBDFC7A291}" type="parTrans" cxnId="{43809062-F6C3-6D41-922F-EF0AA139FBAE}">
      <dgm:prSet/>
      <dgm:spPr/>
      <dgm:t>
        <a:bodyPr/>
        <a:lstStyle/>
        <a:p>
          <a:endParaRPr lang="en-US" sz="1600"/>
        </a:p>
      </dgm:t>
    </dgm:pt>
    <dgm:pt modelId="{0C4C25A5-D5B6-994D-B77F-BC2FCCF68E82}" type="sibTrans" cxnId="{43809062-F6C3-6D41-922F-EF0AA139FBAE}">
      <dgm:prSet/>
      <dgm:spPr/>
      <dgm:t>
        <a:bodyPr/>
        <a:lstStyle/>
        <a:p>
          <a:endParaRPr lang="en-US" sz="1600"/>
        </a:p>
      </dgm:t>
    </dgm:pt>
    <dgm:pt modelId="{88C89C29-104E-41F5-BEBC-F79575193F86}" type="pres">
      <dgm:prSet presAssocID="{CFDD2576-2FA4-A74A-AA35-BD5530FAE8EA}" presName="diagram" presStyleCnt="0">
        <dgm:presLayoutVars>
          <dgm:dir/>
          <dgm:resizeHandles val="exact"/>
        </dgm:presLayoutVars>
      </dgm:prSet>
      <dgm:spPr/>
      <dgm:t>
        <a:bodyPr/>
        <a:lstStyle/>
        <a:p>
          <a:endParaRPr lang="en-US"/>
        </a:p>
      </dgm:t>
    </dgm:pt>
    <dgm:pt modelId="{77AF9BAB-6129-4978-B82C-8B17D3C28892}" type="pres">
      <dgm:prSet presAssocID="{2D20172E-57B3-4C4C-AA85-60037B468840}" presName="node" presStyleLbl="node1" presStyleIdx="0" presStyleCnt="5" custScaleX="120709">
        <dgm:presLayoutVars>
          <dgm:bulletEnabled val="1"/>
        </dgm:presLayoutVars>
      </dgm:prSet>
      <dgm:spPr/>
      <dgm:t>
        <a:bodyPr/>
        <a:lstStyle/>
        <a:p>
          <a:endParaRPr lang="en-US"/>
        </a:p>
      </dgm:t>
    </dgm:pt>
    <dgm:pt modelId="{BE8E4D2F-C949-46B3-B959-F0F7B7EC465F}" type="pres">
      <dgm:prSet presAssocID="{63AB6482-564C-864B-B4CE-FA94C0F186BB}" presName="sibTrans" presStyleCnt="0"/>
      <dgm:spPr/>
    </dgm:pt>
    <dgm:pt modelId="{8BA4C056-1AF2-4E0D-842D-CDEF33FE8214}" type="pres">
      <dgm:prSet presAssocID="{1A8A288F-D99E-4244-ADC4-352085FA8B6E}" presName="node" presStyleLbl="node1" presStyleIdx="1" presStyleCnt="5" custScaleX="120709">
        <dgm:presLayoutVars>
          <dgm:bulletEnabled val="1"/>
        </dgm:presLayoutVars>
      </dgm:prSet>
      <dgm:spPr/>
      <dgm:t>
        <a:bodyPr/>
        <a:lstStyle/>
        <a:p>
          <a:endParaRPr lang="en-US"/>
        </a:p>
      </dgm:t>
    </dgm:pt>
    <dgm:pt modelId="{A2442C55-FB4B-46C8-BA5D-059E32658A47}" type="pres">
      <dgm:prSet presAssocID="{DE0EACC2-E1F4-1A48-BD50-9E5E3ADFD8C7}" presName="sibTrans" presStyleCnt="0"/>
      <dgm:spPr/>
    </dgm:pt>
    <dgm:pt modelId="{39AB1587-F9B2-410F-917A-D273C6AE323E}" type="pres">
      <dgm:prSet presAssocID="{EBF79500-A7F4-924C-8224-4DB2F90BA491}" presName="node" presStyleLbl="node1" presStyleIdx="2" presStyleCnt="5" custScaleX="120709">
        <dgm:presLayoutVars>
          <dgm:bulletEnabled val="1"/>
        </dgm:presLayoutVars>
      </dgm:prSet>
      <dgm:spPr/>
      <dgm:t>
        <a:bodyPr/>
        <a:lstStyle/>
        <a:p>
          <a:endParaRPr lang="en-US"/>
        </a:p>
      </dgm:t>
    </dgm:pt>
    <dgm:pt modelId="{784254F7-0EA1-479C-BCE5-5CAB3889F2BC}" type="pres">
      <dgm:prSet presAssocID="{23E95158-3D97-D94F-B5C9-962973A0E1AC}" presName="sibTrans" presStyleCnt="0"/>
      <dgm:spPr/>
    </dgm:pt>
    <dgm:pt modelId="{E66E7C7A-F1BE-4975-8DA5-530EF5070865}" type="pres">
      <dgm:prSet presAssocID="{EC371413-8D3D-8242-92DD-A16C5650DE17}" presName="node" presStyleLbl="node1" presStyleIdx="3" presStyleCnt="5" custScaleX="120709">
        <dgm:presLayoutVars>
          <dgm:bulletEnabled val="1"/>
        </dgm:presLayoutVars>
      </dgm:prSet>
      <dgm:spPr/>
      <dgm:t>
        <a:bodyPr/>
        <a:lstStyle/>
        <a:p>
          <a:endParaRPr lang="en-US"/>
        </a:p>
      </dgm:t>
    </dgm:pt>
    <dgm:pt modelId="{DF87FC71-84CB-4E0E-A60F-16D9F0986DF7}" type="pres">
      <dgm:prSet presAssocID="{C194204A-CA99-A342-8C91-5DAF642B8EC9}" presName="sibTrans" presStyleCnt="0"/>
      <dgm:spPr/>
    </dgm:pt>
    <dgm:pt modelId="{478E95D7-BA7E-48E2-BCF2-F03431AAA8A5}" type="pres">
      <dgm:prSet presAssocID="{363CE970-E13B-F944-A917-37EECAB07413}" presName="node" presStyleLbl="node1" presStyleIdx="4" presStyleCnt="5" custScaleX="120709">
        <dgm:presLayoutVars>
          <dgm:bulletEnabled val="1"/>
        </dgm:presLayoutVars>
      </dgm:prSet>
      <dgm:spPr/>
      <dgm:t>
        <a:bodyPr/>
        <a:lstStyle/>
        <a:p>
          <a:endParaRPr lang="en-US"/>
        </a:p>
      </dgm:t>
    </dgm:pt>
  </dgm:ptLst>
  <dgm:cxnLst>
    <dgm:cxn modelId="{43809062-F6C3-6D41-922F-EF0AA139FBAE}" srcId="{CFDD2576-2FA4-A74A-AA35-BD5530FAE8EA}" destId="{363CE970-E13B-F944-A917-37EECAB07413}" srcOrd="4" destOrd="0" parTransId="{05AE58B4-318F-344D-9F55-66EBDFC7A291}" sibTransId="{0C4C25A5-D5B6-994D-B77F-BC2FCCF68E82}"/>
    <dgm:cxn modelId="{7A6D5542-BB6F-5843-B621-0776B2FBDF2D}" srcId="{CFDD2576-2FA4-A74A-AA35-BD5530FAE8EA}" destId="{1A8A288F-D99E-4244-ADC4-352085FA8B6E}" srcOrd="1" destOrd="0" parTransId="{7E37A537-EA0F-E841-BB4A-24E45FB0E6D3}" sibTransId="{DE0EACC2-E1F4-1A48-BD50-9E5E3ADFD8C7}"/>
    <dgm:cxn modelId="{1610243D-4DAF-5D49-A9BF-2D57CF10A20D}" srcId="{CFDD2576-2FA4-A74A-AA35-BD5530FAE8EA}" destId="{EC371413-8D3D-8242-92DD-A16C5650DE17}" srcOrd="3" destOrd="0" parTransId="{FBA93ED8-A1DA-6C44-91BF-EF9CB3F6EF7A}" sibTransId="{C194204A-CA99-A342-8C91-5DAF642B8EC9}"/>
    <dgm:cxn modelId="{CAFDB9FE-BAAF-437E-8077-9E0CE2B3610A}" type="presOf" srcId="{EC371413-8D3D-8242-92DD-A16C5650DE17}" destId="{E66E7C7A-F1BE-4975-8DA5-530EF5070865}" srcOrd="0" destOrd="0" presId="urn:microsoft.com/office/officeart/2005/8/layout/default"/>
    <dgm:cxn modelId="{1630D8AA-9726-4147-A8F3-1CD68E7A7BBF}" type="presOf" srcId="{363CE970-E13B-F944-A917-37EECAB07413}" destId="{478E95D7-BA7E-48E2-BCF2-F03431AAA8A5}" srcOrd="0" destOrd="0" presId="urn:microsoft.com/office/officeart/2005/8/layout/default"/>
    <dgm:cxn modelId="{FAB84CE5-7159-4F4E-837E-DC8D9A6FD99B}" type="presOf" srcId="{CFDD2576-2FA4-A74A-AA35-BD5530FAE8EA}" destId="{88C89C29-104E-41F5-BEBC-F79575193F86}" srcOrd="0" destOrd="0" presId="urn:microsoft.com/office/officeart/2005/8/layout/default"/>
    <dgm:cxn modelId="{8F4FE2DF-0640-43D1-9077-A59CF1420EF1}" type="presOf" srcId="{EBF79500-A7F4-924C-8224-4DB2F90BA491}" destId="{39AB1587-F9B2-410F-917A-D273C6AE323E}" srcOrd="0" destOrd="0" presId="urn:microsoft.com/office/officeart/2005/8/layout/default"/>
    <dgm:cxn modelId="{E1DE13CA-A335-4BF7-BCCA-135359965D7F}" type="presOf" srcId="{2D20172E-57B3-4C4C-AA85-60037B468840}" destId="{77AF9BAB-6129-4978-B82C-8B17D3C28892}" srcOrd="0" destOrd="0" presId="urn:microsoft.com/office/officeart/2005/8/layout/default"/>
    <dgm:cxn modelId="{A6FAEC3A-E9F9-4F46-A324-79532A3AF817}" type="presOf" srcId="{1A8A288F-D99E-4244-ADC4-352085FA8B6E}" destId="{8BA4C056-1AF2-4E0D-842D-CDEF33FE8214}" srcOrd="0" destOrd="0" presId="urn:microsoft.com/office/officeart/2005/8/layout/default"/>
    <dgm:cxn modelId="{34595DF2-5427-A04A-A3E6-6B78780BDEE2}" srcId="{CFDD2576-2FA4-A74A-AA35-BD5530FAE8EA}" destId="{EBF79500-A7F4-924C-8224-4DB2F90BA491}" srcOrd="2" destOrd="0" parTransId="{601B4D98-50AA-6E45-B2B6-50ED62016312}" sibTransId="{23E95158-3D97-D94F-B5C9-962973A0E1AC}"/>
    <dgm:cxn modelId="{05E92D0B-23FC-A24A-AEC2-AB440C1FDC04}" srcId="{CFDD2576-2FA4-A74A-AA35-BD5530FAE8EA}" destId="{2D20172E-57B3-4C4C-AA85-60037B468840}" srcOrd="0" destOrd="0" parTransId="{183668F1-F616-F748-887A-371F05357696}" sibTransId="{63AB6482-564C-864B-B4CE-FA94C0F186BB}"/>
    <dgm:cxn modelId="{4374B0AC-BF35-4A8A-A35C-508E4FB9B66D}" type="presParOf" srcId="{88C89C29-104E-41F5-BEBC-F79575193F86}" destId="{77AF9BAB-6129-4978-B82C-8B17D3C28892}" srcOrd="0" destOrd="0" presId="urn:microsoft.com/office/officeart/2005/8/layout/default"/>
    <dgm:cxn modelId="{BCAFACF4-DFE4-4E26-876C-1B18DE528F17}" type="presParOf" srcId="{88C89C29-104E-41F5-BEBC-F79575193F86}" destId="{BE8E4D2F-C949-46B3-B959-F0F7B7EC465F}" srcOrd="1" destOrd="0" presId="urn:microsoft.com/office/officeart/2005/8/layout/default"/>
    <dgm:cxn modelId="{A8873C4D-B85B-4551-8504-AA0EAF99082A}" type="presParOf" srcId="{88C89C29-104E-41F5-BEBC-F79575193F86}" destId="{8BA4C056-1AF2-4E0D-842D-CDEF33FE8214}" srcOrd="2" destOrd="0" presId="urn:microsoft.com/office/officeart/2005/8/layout/default"/>
    <dgm:cxn modelId="{858AC873-BFC8-4927-8B9B-085AFF648972}" type="presParOf" srcId="{88C89C29-104E-41F5-BEBC-F79575193F86}" destId="{A2442C55-FB4B-46C8-BA5D-059E32658A47}" srcOrd="3" destOrd="0" presId="urn:microsoft.com/office/officeart/2005/8/layout/default"/>
    <dgm:cxn modelId="{D3D3CD9C-DF36-4918-A922-2AB2C43C50F4}" type="presParOf" srcId="{88C89C29-104E-41F5-BEBC-F79575193F86}" destId="{39AB1587-F9B2-410F-917A-D273C6AE323E}" srcOrd="4" destOrd="0" presId="urn:microsoft.com/office/officeart/2005/8/layout/default"/>
    <dgm:cxn modelId="{F404AD0E-897D-4F84-8283-13998BC6EEC0}" type="presParOf" srcId="{88C89C29-104E-41F5-BEBC-F79575193F86}" destId="{784254F7-0EA1-479C-BCE5-5CAB3889F2BC}" srcOrd="5" destOrd="0" presId="urn:microsoft.com/office/officeart/2005/8/layout/default"/>
    <dgm:cxn modelId="{41F13875-2DD0-4D49-8D1B-C5F6CF04E7AC}" type="presParOf" srcId="{88C89C29-104E-41F5-BEBC-F79575193F86}" destId="{E66E7C7A-F1BE-4975-8DA5-530EF5070865}" srcOrd="6" destOrd="0" presId="urn:microsoft.com/office/officeart/2005/8/layout/default"/>
    <dgm:cxn modelId="{86F09F08-AA5C-420E-9F79-37560507F8AA}" type="presParOf" srcId="{88C89C29-104E-41F5-BEBC-F79575193F86}" destId="{DF87FC71-84CB-4E0E-A60F-16D9F0986DF7}" srcOrd="7" destOrd="0" presId="urn:microsoft.com/office/officeart/2005/8/layout/default"/>
    <dgm:cxn modelId="{9716FC7A-F742-4269-BC21-E1CA433F3F2A}" type="presParOf" srcId="{88C89C29-104E-41F5-BEBC-F79575193F86}" destId="{478E95D7-BA7E-48E2-BCF2-F03431AAA8A5}" srcOrd="8"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694DA9-EDFC-4EDB-8053-D7D718060D19}">
      <dsp:nvSpPr>
        <dsp:cNvPr id="0" name=""/>
        <dsp:cNvSpPr/>
      </dsp:nvSpPr>
      <dsp:spPr>
        <a:xfrm>
          <a:off x="0" y="360710"/>
          <a:ext cx="9906952" cy="478800"/>
        </a:xfrm>
        <a:prstGeom prst="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70BFE46-051C-42CA-8E69-2BD6AE975E2F}">
      <dsp:nvSpPr>
        <dsp:cNvPr id="0" name=""/>
        <dsp:cNvSpPr/>
      </dsp:nvSpPr>
      <dsp:spPr>
        <a:xfrm>
          <a:off x="495347" y="80270"/>
          <a:ext cx="6934866" cy="56088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2121" tIns="0" rIns="262121" bIns="0" numCol="1" spcCol="1270" anchor="ctr" anchorCtr="0">
          <a:noAutofit/>
        </a:bodyPr>
        <a:lstStyle/>
        <a:p>
          <a:pPr lvl="0" algn="l" defTabSz="889000">
            <a:lnSpc>
              <a:spcPct val="90000"/>
            </a:lnSpc>
            <a:spcBef>
              <a:spcPct val="0"/>
            </a:spcBef>
            <a:spcAft>
              <a:spcPct val="35000"/>
            </a:spcAft>
            <a:buClr>
              <a:srgbClr val="1C96D3"/>
            </a:buClr>
            <a:buFont typeface="Wingdings" panose="05000000000000000000" pitchFamily="2" charset="2"/>
            <a:buChar char="§"/>
          </a:pPr>
          <a:r>
            <a:rPr lang="en-US" sz="2000" kern="1200"/>
            <a:t>Has a disability</a:t>
          </a:r>
          <a:endParaRPr lang="en-AU" sz="2000" kern="1200"/>
        </a:p>
      </dsp:txBody>
      <dsp:txXfrm>
        <a:off x="522727" y="107650"/>
        <a:ext cx="6880106" cy="506120"/>
      </dsp:txXfrm>
    </dsp:sp>
    <dsp:sp modelId="{98D416B2-FC47-4D19-BB48-0E8CDA952F18}">
      <dsp:nvSpPr>
        <dsp:cNvPr id="0" name=""/>
        <dsp:cNvSpPr/>
      </dsp:nvSpPr>
      <dsp:spPr>
        <a:xfrm>
          <a:off x="0" y="1222551"/>
          <a:ext cx="9906952" cy="478800"/>
        </a:xfrm>
        <a:prstGeom prst="rect">
          <a:avLst/>
        </a:prstGeom>
        <a:solidFill>
          <a:schemeClr val="lt1">
            <a:alpha val="90000"/>
            <a:hueOff val="0"/>
            <a:satOff val="0"/>
            <a:lumOff val="0"/>
            <a:alphaOff val="0"/>
          </a:schemeClr>
        </a:solidFill>
        <a:ln w="12700" cap="flat" cmpd="sng" algn="ctr">
          <a:solidFill>
            <a:schemeClr val="accent5">
              <a:hueOff val="-2252848"/>
              <a:satOff val="-5806"/>
              <a:lumOff val="-3922"/>
              <a:alphaOff val="0"/>
            </a:schemeClr>
          </a:solidFill>
          <a:prstDash val="solid"/>
          <a:miter lim="800000"/>
        </a:ln>
        <a:effectLst/>
      </dsp:spPr>
      <dsp:style>
        <a:lnRef idx="2">
          <a:scrgbClr r="0" g="0" b="0"/>
        </a:lnRef>
        <a:fillRef idx="1">
          <a:scrgbClr r="0" g="0" b="0"/>
        </a:fillRef>
        <a:effectRef idx="0">
          <a:scrgbClr r="0" g="0" b="0"/>
        </a:effectRef>
        <a:fontRef idx="minor"/>
      </dsp:style>
    </dsp:sp>
    <dsp:sp modelId="{BFD31971-B56B-4250-B04B-EA2602F103A9}">
      <dsp:nvSpPr>
        <dsp:cNvPr id="0" name=""/>
        <dsp:cNvSpPr/>
      </dsp:nvSpPr>
      <dsp:spPr>
        <a:xfrm>
          <a:off x="495347" y="942111"/>
          <a:ext cx="6934866" cy="560880"/>
        </a:xfrm>
        <a:prstGeom prst="roundRect">
          <a:avLst/>
        </a:prstGeom>
        <a:solidFill>
          <a:schemeClr val="accent5">
            <a:hueOff val="-2252848"/>
            <a:satOff val="-5806"/>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2121" tIns="0" rIns="262121" bIns="0" numCol="1" spcCol="1270" anchor="ctr" anchorCtr="0">
          <a:noAutofit/>
        </a:bodyPr>
        <a:lstStyle/>
        <a:p>
          <a:pPr lvl="0" algn="l" defTabSz="889000">
            <a:lnSpc>
              <a:spcPct val="90000"/>
            </a:lnSpc>
            <a:spcBef>
              <a:spcPct val="0"/>
            </a:spcBef>
            <a:spcAft>
              <a:spcPct val="35000"/>
            </a:spcAft>
          </a:pPr>
          <a:r>
            <a:rPr lang="en-US" sz="2000" kern="1200"/>
            <a:t>Has a medical condition (including terminal or chronic illness)</a:t>
          </a:r>
        </a:p>
      </dsp:txBody>
      <dsp:txXfrm>
        <a:off x="522727" y="969491"/>
        <a:ext cx="6880106" cy="506120"/>
      </dsp:txXfrm>
    </dsp:sp>
    <dsp:sp modelId="{68241833-A5FB-449F-AEE4-15D7BECA0DF3}">
      <dsp:nvSpPr>
        <dsp:cNvPr id="0" name=""/>
        <dsp:cNvSpPr/>
      </dsp:nvSpPr>
      <dsp:spPr>
        <a:xfrm>
          <a:off x="0" y="2084391"/>
          <a:ext cx="9906952" cy="478800"/>
        </a:xfrm>
        <a:prstGeom prst="rect">
          <a:avLst/>
        </a:prstGeom>
        <a:solidFill>
          <a:schemeClr val="lt1">
            <a:alpha val="90000"/>
            <a:hueOff val="0"/>
            <a:satOff val="0"/>
            <a:lumOff val="0"/>
            <a:alphaOff val="0"/>
          </a:schemeClr>
        </a:solidFill>
        <a:ln w="12700" cap="flat" cmpd="sng" algn="ctr">
          <a:solidFill>
            <a:schemeClr val="accent5">
              <a:hueOff val="-4505695"/>
              <a:satOff val="-11613"/>
              <a:lumOff val="-7843"/>
              <a:alphaOff val="0"/>
            </a:schemeClr>
          </a:solidFill>
          <a:prstDash val="solid"/>
          <a:miter lim="800000"/>
        </a:ln>
        <a:effectLst/>
      </dsp:spPr>
      <dsp:style>
        <a:lnRef idx="2">
          <a:scrgbClr r="0" g="0" b="0"/>
        </a:lnRef>
        <a:fillRef idx="1">
          <a:scrgbClr r="0" g="0" b="0"/>
        </a:fillRef>
        <a:effectRef idx="0">
          <a:scrgbClr r="0" g="0" b="0"/>
        </a:effectRef>
        <a:fontRef idx="minor"/>
      </dsp:style>
    </dsp:sp>
    <dsp:sp modelId="{A1A49B7C-1739-410C-AC2A-CA98E0FB312D}">
      <dsp:nvSpPr>
        <dsp:cNvPr id="0" name=""/>
        <dsp:cNvSpPr/>
      </dsp:nvSpPr>
      <dsp:spPr>
        <a:xfrm>
          <a:off x="495347" y="1803951"/>
          <a:ext cx="6934866" cy="560880"/>
        </a:xfrm>
        <a:prstGeom prst="roundRect">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2121" tIns="0" rIns="262121" bIns="0" numCol="1" spcCol="1270" anchor="ctr" anchorCtr="0">
          <a:noAutofit/>
        </a:bodyPr>
        <a:lstStyle/>
        <a:p>
          <a:pPr lvl="0" algn="l" defTabSz="889000">
            <a:lnSpc>
              <a:spcPct val="90000"/>
            </a:lnSpc>
            <a:spcBef>
              <a:spcPct val="0"/>
            </a:spcBef>
            <a:spcAft>
              <a:spcPct val="35000"/>
            </a:spcAft>
          </a:pPr>
          <a:r>
            <a:rPr lang="en-US" sz="2000" kern="1200"/>
            <a:t>Has a mental illness</a:t>
          </a:r>
        </a:p>
      </dsp:txBody>
      <dsp:txXfrm>
        <a:off x="522727" y="1831331"/>
        <a:ext cx="6880106" cy="506120"/>
      </dsp:txXfrm>
    </dsp:sp>
    <dsp:sp modelId="{C1275B11-6A97-4A6E-8F9B-710024C05FDF}">
      <dsp:nvSpPr>
        <dsp:cNvPr id="0" name=""/>
        <dsp:cNvSpPr/>
      </dsp:nvSpPr>
      <dsp:spPr>
        <a:xfrm>
          <a:off x="0" y="2946231"/>
          <a:ext cx="9906952" cy="478800"/>
        </a:xfrm>
        <a:prstGeom prst="rect">
          <a:avLst/>
        </a:prstGeom>
        <a:solidFill>
          <a:schemeClr val="lt1">
            <a:alpha val="90000"/>
            <a:hueOff val="0"/>
            <a:satOff val="0"/>
            <a:lumOff val="0"/>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dsp:style>
    </dsp:sp>
    <dsp:sp modelId="{FC5F36DB-7EC1-4C33-8951-696505DDEC11}">
      <dsp:nvSpPr>
        <dsp:cNvPr id="0" name=""/>
        <dsp:cNvSpPr/>
      </dsp:nvSpPr>
      <dsp:spPr>
        <a:xfrm>
          <a:off x="495347" y="2665791"/>
          <a:ext cx="6934866" cy="56088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2121" tIns="0" rIns="262121" bIns="0" numCol="1" spcCol="1270" anchor="ctr" anchorCtr="0">
          <a:noAutofit/>
        </a:bodyPr>
        <a:lstStyle/>
        <a:p>
          <a:pPr lvl="0" algn="l" defTabSz="889000">
            <a:lnSpc>
              <a:spcPct val="90000"/>
            </a:lnSpc>
            <a:spcBef>
              <a:spcPct val="0"/>
            </a:spcBef>
            <a:spcAft>
              <a:spcPct val="35000"/>
            </a:spcAft>
          </a:pPr>
          <a:r>
            <a:rPr lang="en-US" sz="2000" kern="1200"/>
            <a:t>Is frail and aged</a:t>
          </a:r>
          <a:endParaRPr lang="en-AU" sz="2000" kern="1200"/>
        </a:p>
      </dsp:txBody>
      <dsp:txXfrm>
        <a:off x="522727" y="2693171"/>
        <a:ext cx="6880106" cy="506120"/>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1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1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1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9.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0.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3.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4.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5.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6.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7.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9.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0.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3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48D74F5-BFFC-49A8-BEA3-D3B9E27DB8B6}" type="datetimeFigureOut">
              <a:rPr lang="en-AU" smtClean="0"/>
              <a:t>6/11/2023</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33358D-C650-456A-9DE2-8475F357B697}" type="slidenum">
              <a:rPr lang="en-AU" smtClean="0"/>
              <a:t>‹#›</a:t>
            </a:fld>
            <a:endParaRPr lang="en-AU"/>
          </a:p>
        </p:txBody>
      </p:sp>
    </p:spTree>
    <p:extLst>
      <p:ext uri="{BB962C8B-B14F-4D97-AF65-F5344CB8AC3E}">
        <p14:creationId xmlns:p14="http://schemas.microsoft.com/office/powerpoint/2010/main" val="41372406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57D61F-69B6-4240-9DF7-2B415ED939E6}"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486894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0733358D-C650-456A-9DE2-8475F357B697}" type="slidenum">
              <a:rPr lang="en-AU" smtClean="0"/>
              <a:t>68</a:t>
            </a:fld>
            <a:endParaRPr lang="en-AU"/>
          </a:p>
        </p:txBody>
      </p:sp>
    </p:spTree>
    <p:extLst>
      <p:ext uri="{BB962C8B-B14F-4D97-AF65-F5344CB8AC3E}">
        <p14:creationId xmlns:p14="http://schemas.microsoft.com/office/powerpoint/2010/main" val="33430129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0733358D-C650-456A-9DE2-8475F357B697}" type="slidenum">
              <a:rPr lang="en-AU" smtClean="0"/>
              <a:t>91</a:t>
            </a:fld>
            <a:endParaRPr lang="en-AU"/>
          </a:p>
        </p:txBody>
      </p:sp>
    </p:spTree>
    <p:extLst>
      <p:ext uri="{BB962C8B-B14F-4D97-AF65-F5344CB8AC3E}">
        <p14:creationId xmlns:p14="http://schemas.microsoft.com/office/powerpoint/2010/main" val="26349938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a:p>
        </p:txBody>
      </p:sp>
      <p:sp>
        <p:nvSpPr>
          <p:cNvPr id="4" name="Slide Number Placeholder 3"/>
          <p:cNvSpPr>
            <a:spLocks noGrp="1"/>
          </p:cNvSpPr>
          <p:nvPr>
            <p:ph type="sldNum" sz="quarter" idx="5"/>
          </p:nvPr>
        </p:nvSpPr>
        <p:spPr/>
        <p:txBody>
          <a:bodyPr/>
          <a:lstStyle/>
          <a:p>
            <a:fld id="{0733358D-C650-456A-9DE2-8475F357B697}" type="slidenum">
              <a:rPr lang="en-AU" smtClean="0"/>
              <a:t>137</a:t>
            </a:fld>
            <a:endParaRPr lang="en-AU"/>
          </a:p>
        </p:txBody>
      </p:sp>
    </p:spTree>
    <p:extLst>
      <p:ext uri="{BB962C8B-B14F-4D97-AF65-F5344CB8AC3E}">
        <p14:creationId xmlns:p14="http://schemas.microsoft.com/office/powerpoint/2010/main" val="18048013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a:p>
        </p:txBody>
      </p:sp>
      <p:sp>
        <p:nvSpPr>
          <p:cNvPr id="4" name="Slide Number Placeholder 3"/>
          <p:cNvSpPr>
            <a:spLocks noGrp="1"/>
          </p:cNvSpPr>
          <p:nvPr>
            <p:ph type="sldNum" sz="quarter" idx="5"/>
          </p:nvPr>
        </p:nvSpPr>
        <p:spPr/>
        <p:txBody>
          <a:bodyPr/>
          <a:lstStyle/>
          <a:p>
            <a:fld id="{0733358D-C650-456A-9DE2-8475F357B697}" type="slidenum">
              <a:rPr lang="en-AU" smtClean="0"/>
              <a:t>138</a:t>
            </a:fld>
            <a:endParaRPr lang="en-AU"/>
          </a:p>
        </p:txBody>
      </p:sp>
    </p:spTree>
    <p:extLst>
      <p:ext uri="{BB962C8B-B14F-4D97-AF65-F5344CB8AC3E}">
        <p14:creationId xmlns:p14="http://schemas.microsoft.com/office/powerpoint/2010/main" val="30889822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63A6DF6-5E2A-4BB8-899B-5984CAA384C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PH"/>
          </a:p>
        </p:txBody>
      </p:sp>
      <p:sp>
        <p:nvSpPr>
          <p:cNvPr id="3" name="Subtitle 2">
            <a:extLst>
              <a:ext uri="{FF2B5EF4-FFF2-40B4-BE49-F238E27FC236}">
                <a16:creationId xmlns="" xmlns:a16="http://schemas.microsoft.com/office/drawing/2014/main" id="{84C1944C-BEB3-44DF-B0F8-55FF2991B7F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PH"/>
          </a:p>
        </p:txBody>
      </p:sp>
      <p:sp>
        <p:nvSpPr>
          <p:cNvPr id="4" name="Date Placeholder 3">
            <a:extLst>
              <a:ext uri="{FF2B5EF4-FFF2-40B4-BE49-F238E27FC236}">
                <a16:creationId xmlns="" xmlns:a16="http://schemas.microsoft.com/office/drawing/2014/main" id="{D2482CCF-7D00-4F78-A0E6-6B1E2082893F}"/>
              </a:ext>
            </a:extLst>
          </p:cNvPr>
          <p:cNvSpPr>
            <a:spLocks noGrp="1"/>
          </p:cNvSpPr>
          <p:nvPr>
            <p:ph type="dt" sz="half" idx="10"/>
          </p:nvPr>
        </p:nvSpPr>
        <p:spPr/>
        <p:txBody>
          <a:bodyPr/>
          <a:lstStyle/>
          <a:p>
            <a:fld id="{058A73EA-6C95-48DB-8B02-8091F656B4DC}" type="datetimeFigureOut">
              <a:rPr lang="en-PH" smtClean="0"/>
              <a:pPr/>
              <a:t>06/11/2023</a:t>
            </a:fld>
            <a:endParaRPr lang="en-PH"/>
          </a:p>
        </p:txBody>
      </p:sp>
      <p:sp>
        <p:nvSpPr>
          <p:cNvPr id="5" name="Footer Placeholder 4">
            <a:extLst>
              <a:ext uri="{FF2B5EF4-FFF2-40B4-BE49-F238E27FC236}">
                <a16:creationId xmlns="" xmlns:a16="http://schemas.microsoft.com/office/drawing/2014/main" id="{6E6A1420-D9A7-473B-A3C4-269EE93B9A84}"/>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 xmlns:a16="http://schemas.microsoft.com/office/drawing/2014/main" id="{F1C8403D-C275-49DC-9C0D-679FD2910D0F}"/>
              </a:ext>
            </a:extLst>
          </p:cNvPr>
          <p:cNvSpPr>
            <a:spLocks noGrp="1"/>
          </p:cNvSpPr>
          <p:nvPr>
            <p:ph type="sldNum" sz="quarter" idx="12"/>
          </p:nvPr>
        </p:nvSpPr>
        <p:spPr/>
        <p:txBody>
          <a:bodyPr/>
          <a:lstStyle/>
          <a:p>
            <a:fld id="{9D251B86-6D45-49A2-8C9C-A8B32585C558}" type="slidenum">
              <a:rPr lang="en-PH" smtClean="0"/>
              <a:pPr/>
              <a:t>‹#›</a:t>
            </a:fld>
            <a:endParaRPr lang="en-PH"/>
          </a:p>
        </p:txBody>
      </p:sp>
    </p:spTree>
    <p:extLst>
      <p:ext uri="{BB962C8B-B14F-4D97-AF65-F5344CB8AC3E}">
        <p14:creationId xmlns:p14="http://schemas.microsoft.com/office/powerpoint/2010/main" val="30886652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0E35DD6-4D3D-48DD-87F1-E5204F33049A}"/>
              </a:ext>
            </a:extLst>
          </p:cNvPr>
          <p:cNvSpPr>
            <a:spLocks noGrp="1"/>
          </p:cNvSpPr>
          <p:nvPr>
            <p:ph type="title"/>
          </p:nvPr>
        </p:nvSpPr>
        <p:spPr/>
        <p:txBody>
          <a:bodyPr/>
          <a:lstStyle/>
          <a:p>
            <a:r>
              <a:rPr lang="en-US"/>
              <a:t>Click to edit Master title style</a:t>
            </a:r>
            <a:endParaRPr lang="en-PH"/>
          </a:p>
        </p:txBody>
      </p:sp>
      <p:sp>
        <p:nvSpPr>
          <p:cNvPr id="3" name="Vertical Text Placeholder 2">
            <a:extLst>
              <a:ext uri="{FF2B5EF4-FFF2-40B4-BE49-F238E27FC236}">
                <a16:creationId xmlns="" xmlns:a16="http://schemas.microsoft.com/office/drawing/2014/main" id="{E2C7A89A-1E74-48D0-A131-038452D7E82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 xmlns:a16="http://schemas.microsoft.com/office/drawing/2014/main" id="{B2471DEE-3E36-41F6-8596-36AFD03F6E6D}"/>
              </a:ext>
            </a:extLst>
          </p:cNvPr>
          <p:cNvSpPr>
            <a:spLocks noGrp="1"/>
          </p:cNvSpPr>
          <p:nvPr>
            <p:ph type="dt" sz="half" idx="10"/>
          </p:nvPr>
        </p:nvSpPr>
        <p:spPr/>
        <p:txBody>
          <a:bodyPr/>
          <a:lstStyle/>
          <a:p>
            <a:fld id="{058A73EA-6C95-48DB-8B02-8091F656B4DC}" type="datetimeFigureOut">
              <a:rPr lang="en-PH" smtClean="0"/>
              <a:pPr/>
              <a:t>06/11/2023</a:t>
            </a:fld>
            <a:endParaRPr lang="en-PH"/>
          </a:p>
        </p:txBody>
      </p:sp>
      <p:sp>
        <p:nvSpPr>
          <p:cNvPr id="5" name="Footer Placeholder 4">
            <a:extLst>
              <a:ext uri="{FF2B5EF4-FFF2-40B4-BE49-F238E27FC236}">
                <a16:creationId xmlns="" xmlns:a16="http://schemas.microsoft.com/office/drawing/2014/main" id="{4A7C78C0-7938-4D04-B49C-AD415BAE81C9}"/>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 xmlns:a16="http://schemas.microsoft.com/office/drawing/2014/main" id="{0DBEC957-EC4D-4E5F-9B9B-2AC029C536E8}"/>
              </a:ext>
            </a:extLst>
          </p:cNvPr>
          <p:cNvSpPr>
            <a:spLocks noGrp="1"/>
          </p:cNvSpPr>
          <p:nvPr>
            <p:ph type="sldNum" sz="quarter" idx="12"/>
          </p:nvPr>
        </p:nvSpPr>
        <p:spPr/>
        <p:txBody>
          <a:bodyPr/>
          <a:lstStyle/>
          <a:p>
            <a:fld id="{9D251B86-6D45-49A2-8C9C-A8B32585C558}" type="slidenum">
              <a:rPr lang="en-PH" smtClean="0"/>
              <a:pPr/>
              <a:t>‹#›</a:t>
            </a:fld>
            <a:endParaRPr lang="en-PH"/>
          </a:p>
        </p:txBody>
      </p:sp>
    </p:spTree>
    <p:extLst>
      <p:ext uri="{BB962C8B-B14F-4D97-AF65-F5344CB8AC3E}">
        <p14:creationId xmlns:p14="http://schemas.microsoft.com/office/powerpoint/2010/main" val="27290270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 xmlns:a16="http://schemas.microsoft.com/office/drawing/2014/main" id="{7C59823D-6D21-46E9-9177-020926DCD6B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PH"/>
          </a:p>
        </p:txBody>
      </p:sp>
      <p:sp>
        <p:nvSpPr>
          <p:cNvPr id="3" name="Vertical Text Placeholder 2">
            <a:extLst>
              <a:ext uri="{FF2B5EF4-FFF2-40B4-BE49-F238E27FC236}">
                <a16:creationId xmlns="" xmlns:a16="http://schemas.microsoft.com/office/drawing/2014/main" id="{8C75580A-517C-4BCE-92B9-D43502C7E97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 xmlns:a16="http://schemas.microsoft.com/office/drawing/2014/main" id="{25CFA425-9B51-4FF9-BF50-9B8FBFB968D6}"/>
              </a:ext>
            </a:extLst>
          </p:cNvPr>
          <p:cNvSpPr>
            <a:spLocks noGrp="1"/>
          </p:cNvSpPr>
          <p:nvPr>
            <p:ph type="dt" sz="half" idx="10"/>
          </p:nvPr>
        </p:nvSpPr>
        <p:spPr/>
        <p:txBody>
          <a:bodyPr/>
          <a:lstStyle/>
          <a:p>
            <a:fld id="{058A73EA-6C95-48DB-8B02-8091F656B4DC}" type="datetimeFigureOut">
              <a:rPr lang="en-PH" smtClean="0"/>
              <a:pPr/>
              <a:t>06/11/2023</a:t>
            </a:fld>
            <a:endParaRPr lang="en-PH"/>
          </a:p>
        </p:txBody>
      </p:sp>
      <p:sp>
        <p:nvSpPr>
          <p:cNvPr id="5" name="Footer Placeholder 4">
            <a:extLst>
              <a:ext uri="{FF2B5EF4-FFF2-40B4-BE49-F238E27FC236}">
                <a16:creationId xmlns="" xmlns:a16="http://schemas.microsoft.com/office/drawing/2014/main" id="{2843CFBB-19D8-4313-B299-C7B53770CB94}"/>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 xmlns:a16="http://schemas.microsoft.com/office/drawing/2014/main" id="{F76772DF-4473-4110-8693-86B5540A1FC6}"/>
              </a:ext>
            </a:extLst>
          </p:cNvPr>
          <p:cNvSpPr>
            <a:spLocks noGrp="1"/>
          </p:cNvSpPr>
          <p:nvPr>
            <p:ph type="sldNum" sz="quarter" idx="12"/>
          </p:nvPr>
        </p:nvSpPr>
        <p:spPr/>
        <p:txBody>
          <a:bodyPr/>
          <a:lstStyle/>
          <a:p>
            <a:fld id="{9D251B86-6D45-49A2-8C9C-A8B32585C558}" type="slidenum">
              <a:rPr lang="en-PH" smtClean="0"/>
              <a:pPr/>
              <a:t>‹#›</a:t>
            </a:fld>
            <a:endParaRPr lang="en-PH"/>
          </a:p>
        </p:txBody>
      </p:sp>
    </p:spTree>
    <p:extLst>
      <p:ext uri="{BB962C8B-B14F-4D97-AF65-F5344CB8AC3E}">
        <p14:creationId xmlns:p14="http://schemas.microsoft.com/office/powerpoint/2010/main" val="417987401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B2CC55E-AF52-48F8-AFBC-CB72F4069C0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U"/>
          </a:p>
        </p:txBody>
      </p:sp>
      <p:sp>
        <p:nvSpPr>
          <p:cNvPr id="3" name="Subtitle 2">
            <a:extLst>
              <a:ext uri="{FF2B5EF4-FFF2-40B4-BE49-F238E27FC236}">
                <a16:creationId xmlns="" xmlns:a16="http://schemas.microsoft.com/office/drawing/2014/main" id="{C391DDFD-88D1-4215-892E-CA7E9723E2D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4" name="Date Placeholder 3">
            <a:extLst>
              <a:ext uri="{FF2B5EF4-FFF2-40B4-BE49-F238E27FC236}">
                <a16:creationId xmlns="" xmlns:a16="http://schemas.microsoft.com/office/drawing/2014/main" id="{2CF60B44-C7A5-4F30-84A7-9656B28B9CA5}"/>
              </a:ext>
            </a:extLst>
          </p:cNvPr>
          <p:cNvSpPr>
            <a:spLocks noGrp="1"/>
          </p:cNvSpPr>
          <p:nvPr>
            <p:ph type="dt" sz="half" idx="10"/>
          </p:nvPr>
        </p:nvSpPr>
        <p:spPr/>
        <p:txBody>
          <a:bodyPr/>
          <a:lstStyle/>
          <a:p>
            <a:fld id="{2EAAFEC9-E3B4-4DC4-A262-EF5012409E39}" type="datetimeFigureOut">
              <a:rPr lang="en-AU" smtClean="0"/>
              <a:t>6/11/2023</a:t>
            </a:fld>
            <a:endParaRPr lang="en-AU"/>
          </a:p>
        </p:txBody>
      </p:sp>
      <p:sp>
        <p:nvSpPr>
          <p:cNvPr id="5" name="Footer Placeholder 4">
            <a:extLst>
              <a:ext uri="{FF2B5EF4-FFF2-40B4-BE49-F238E27FC236}">
                <a16:creationId xmlns="" xmlns:a16="http://schemas.microsoft.com/office/drawing/2014/main" id="{2121905C-C069-40B2-91A4-2C1DABDEAB1A}"/>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 xmlns:a16="http://schemas.microsoft.com/office/drawing/2014/main" id="{10BA1316-0887-4954-B925-0D89139594BB}"/>
              </a:ext>
            </a:extLst>
          </p:cNvPr>
          <p:cNvSpPr>
            <a:spLocks noGrp="1"/>
          </p:cNvSpPr>
          <p:nvPr>
            <p:ph type="sldNum" sz="quarter" idx="12"/>
          </p:nvPr>
        </p:nvSpPr>
        <p:spPr/>
        <p:txBody>
          <a:bodyPr/>
          <a:lstStyle/>
          <a:p>
            <a:fld id="{63A571AB-9364-4EE2-ABD3-537543AECB06}" type="slidenum">
              <a:rPr lang="en-AU" smtClean="0"/>
              <a:t>‹#›</a:t>
            </a:fld>
            <a:endParaRPr lang="en-AU"/>
          </a:p>
        </p:txBody>
      </p:sp>
    </p:spTree>
    <p:extLst>
      <p:ext uri="{BB962C8B-B14F-4D97-AF65-F5344CB8AC3E}">
        <p14:creationId xmlns:p14="http://schemas.microsoft.com/office/powerpoint/2010/main" val="1895797849"/>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798498F-75D2-4489-A9F4-2DF6709F9BF1}"/>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 xmlns:a16="http://schemas.microsoft.com/office/drawing/2014/main" id="{D79FD763-1B0B-471C-B862-04FB3C32C9A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 xmlns:a16="http://schemas.microsoft.com/office/drawing/2014/main" id="{DDC9E5C8-AFEC-4AC3-B1B6-67597FF1095F}"/>
              </a:ext>
            </a:extLst>
          </p:cNvPr>
          <p:cNvSpPr>
            <a:spLocks noGrp="1"/>
          </p:cNvSpPr>
          <p:nvPr>
            <p:ph type="dt" sz="half" idx="10"/>
          </p:nvPr>
        </p:nvSpPr>
        <p:spPr/>
        <p:txBody>
          <a:bodyPr/>
          <a:lstStyle/>
          <a:p>
            <a:fld id="{2EAAFEC9-E3B4-4DC4-A262-EF5012409E39}" type="datetimeFigureOut">
              <a:rPr lang="en-AU" smtClean="0"/>
              <a:t>6/11/2023</a:t>
            </a:fld>
            <a:endParaRPr lang="en-AU"/>
          </a:p>
        </p:txBody>
      </p:sp>
      <p:sp>
        <p:nvSpPr>
          <p:cNvPr id="5" name="Footer Placeholder 4">
            <a:extLst>
              <a:ext uri="{FF2B5EF4-FFF2-40B4-BE49-F238E27FC236}">
                <a16:creationId xmlns="" xmlns:a16="http://schemas.microsoft.com/office/drawing/2014/main" id="{305D1684-3354-4611-B814-8727037D765D}"/>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 xmlns:a16="http://schemas.microsoft.com/office/drawing/2014/main" id="{5DD5EC3F-D28A-4B3F-9762-AA02FD33CE1D}"/>
              </a:ext>
            </a:extLst>
          </p:cNvPr>
          <p:cNvSpPr>
            <a:spLocks noGrp="1"/>
          </p:cNvSpPr>
          <p:nvPr>
            <p:ph type="sldNum" sz="quarter" idx="12"/>
          </p:nvPr>
        </p:nvSpPr>
        <p:spPr/>
        <p:txBody>
          <a:bodyPr/>
          <a:lstStyle/>
          <a:p>
            <a:fld id="{63A571AB-9364-4EE2-ABD3-537543AECB06}" type="slidenum">
              <a:rPr lang="en-AU" smtClean="0"/>
              <a:t>‹#›</a:t>
            </a:fld>
            <a:endParaRPr lang="en-AU"/>
          </a:p>
        </p:txBody>
      </p:sp>
    </p:spTree>
    <p:extLst>
      <p:ext uri="{BB962C8B-B14F-4D97-AF65-F5344CB8AC3E}">
        <p14:creationId xmlns:p14="http://schemas.microsoft.com/office/powerpoint/2010/main" val="69355560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C7E0BFA-C3A0-4B2A-BB33-AE8C9526314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U"/>
          </a:p>
        </p:txBody>
      </p:sp>
      <p:sp>
        <p:nvSpPr>
          <p:cNvPr id="3" name="Text Placeholder 2">
            <a:extLst>
              <a:ext uri="{FF2B5EF4-FFF2-40B4-BE49-F238E27FC236}">
                <a16:creationId xmlns="" xmlns:a16="http://schemas.microsoft.com/office/drawing/2014/main" id="{D23B20E4-686C-418D-9630-36BEA052399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 xmlns:a16="http://schemas.microsoft.com/office/drawing/2014/main" id="{1F4D53EE-089A-46CB-950C-251079087427}"/>
              </a:ext>
            </a:extLst>
          </p:cNvPr>
          <p:cNvSpPr>
            <a:spLocks noGrp="1"/>
          </p:cNvSpPr>
          <p:nvPr>
            <p:ph type="dt" sz="half" idx="10"/>
          </p:nvPr>
        </p:nvSpPr>
        <p:spPr/>
        <p:txBody>
          <a:bodyPr/>
          <a:lstStyle/>
          <a:p>
            <a:fld id="{2EAAFEC9-E3B4-4DC4-A262-EF5012409E39}" type="datetimeFigureOut">
              <a:rPr lang="en-AU" smtClean="0"/>
              <a:t>6/11/2023</a:t>
            </a:fld>
            <a:endParaRPr lang="en-AU"/>
          </a:p>
        </p:txBody>
      </p:sp>
      <p:sp>
        <p:nvSpPr>
          <p:cNvPr id="5" name="Footer Placeholder 4">
            <a:extLst>
              <a:ext uri="{FF2B5EF4-FFF2-40B4-BE49-F238E27FC236}">
                <a16:creationId xmlns="" xmlns:a16="http://schemas.microsoft.com/office/drawing/2014/main" id="{44098300-52E8-4D56-ADB6-587F9F7EE7C2}"/>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 xmlns:a16="http://schemas.microsoft.com/office/drawing/2014/main" id="{C1A75B11-A2DF-4B34-8398-33A3E8820194}"/>
              </a:ext>
            </a:extLst>
          </p:cNvPr>
          <p:cNvSpPr>
            <a:spLocks noGrp="1"/>
          </p:cNvSpPr>
          <p:nvPr>
            <p:ph type="sldNum" sz="quarter" idx="12"/>
          </p:nvPr>
        </p:nvSpPr>
        <p:spPr/>
        <p:txBody>
          <a:bodyPr/>
          <a:lstStyle/>
          <a:p>
            <a:fld id="{63A571AB-9364-4EE2-ABD3-537543AECB06}" type="slidenum">
              <a:rPr lang="en-AU" smtClean="0"/>
              <a:t>‹#›</a:t>
            </a:fld>
            <a:endParaRPr lang="en-AU"/>
          </a:p>
        </p:txBody>
      </p:sp>
    </p:spTree>
    <p:extLst>
      <p:ext uri="{BB962C8B-B14F-4D97-AF65-F5344CB8AC3E}">
        <p14:creationId xmlns:p14="http://schemas.microsoft.com/office/powerpoint/2010/main" val="1602912380"/>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08F71A4-5D51-4F34-9D3A-EE85F3E0E3BF}"/>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 xmlns:a16="http://schemas.microsoft.com/office/drawing/2014/main" id="{AC43CFBF-223D-46DB-9C21-1F0F65891AE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a:extLst>
              <a:ext uri="{FF2B5EF4-FFF2-40B4-BE49-F238E27FC236}">
                <a16:creationId xmlns="" xmlns:a16="http://schemas.microsoft.com/office/drawing/2014/main" id="{9BC1A425-0084-48B6-947B-FD388E7FBE8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a:extLst>
              <a:ext uri="{FF2B5EF4-FFF2-40B4-BE49-F238E27FC236}">
                <a16:creationId xmlns="" xmlns:a16="http://schemas.microsoft.com/office/drawing/2014/main" id="{7E36BCDC-8D37-435C-8D21-ABF9596BB57B}"/>
              </a:ext>
            </a:extLst>
          </p:cNvPr>
          <p:cNvSpPr>
            <a:spLocks noGrp="1"/>
          </p:cNvSpPr>
          <p:nvPr>
            <p:ph type="dt" sz="half" idx="10"/>
          </p:nvPr>
        </p:nvSpPr>
        <p:spPr/>
        <p:txBody>
          <a:bodyPr/>
          <a:lstStyle/>
          <a:p>
            <a:fld id="{2EAAFEC9-E3B4-4DC4-A262-EF5012409E39}" type="datetimeFigureOut">
              <a:rPr lang="en-AU" smtClean="0"/>
              <a:t>6/11/2023</a:t>
            </a:fld>
            <a:endParaRPr lang="en-AU"/>
          </a:p>
        </p:txBody>
      </p:sp>
      <p:sp>
        <p:nvSpPr>
          <p:cNvPr id="6" name="Footer Placeholder 5">
            <a:extLst>
              <a:ext uri="{FF2B5EF4-FFF2-40B4-BE49-F238E27FC236}">
                <a16:creationId xmlns="" xmlns:a16="http://schemas.microsoft.com/office/drawing/2014/main" id="{E5584AAE-BC42-4EB8-898F-D70B48F5DFE9}"/>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 xmlns:a16="http://schemas.microsoft.com/office/drawing/2014/main" id="{3C042094-7F17-43E0-BFE3-C41F7BEB30BB}"/>
              </a:ext>
            </a:extLst>
          </p:cNvPr>
          <p:cNvSpPr>
            <a:spLocks noGrp="1"/>
          </p:cNvSpPr>
          <p:nvPr>
            <p:ph type="sldNum" sz="quarter" idx="12"/>
          </p:nvPr>
        </p:nvSpPr>
        <p:spPr/>
        <p:txBody>
          <a:bodyPr/>
          <a:lstStyle/>
          <a:p>
            <a:fld id="{63A571AB-9364-4EE2-ABD3-537543AECB06}" type="slidenum">
              <a:rPr lang="en-AU" smtClean="0"/>
              <a:t>‹#›</a:t>
            </a:fld>
            <a:endParaRPr lang="en-AU"/>
          </a:p>
        </p:txBody>
      </p:sp>
    </p:spTree>
    <p:extLst>
      <p:ext uri="{BB962C8B-B14F-4D97-AF65-F5344CB8AC3E}">
        <p14:creationId xmlns:p14="http://schemas.microsoft.com/office/powerpoint/2010/main" val="361189689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A5456B0-D593-4005-ACC1-06819A24B881}"/>
              </a:ext>
            </a:extLst>
          </p:cNvPr>
          <p:cNvSpPr>
            <a:spLocks noGrp="1"/>
          </p:cNvSpPr>
          <p:nvPr>
            <p:ph type="title"/>
          </p:nvPr>
        </p:nvSpPr>
        <p:spPr>
          <a:xfrm>
            <a:off x="839788" y="365125"/>
            <a:ext cx="10515600" cy="1325563"/>
          </a:xfrm>
        </p:spPr>
        <p:txBody>
          <a:bodyPr/>
          <a:lstStyle/>
          <a:p>
            <a:r>
              <a:rPr lang="en-US"/>
              <a:t>Click to edit Master title style</a:t>
            </a:r>
            <a:endParaRPr lang="en-AU"/>
          </a:p>
        </p:txBody>
      </p:sp>
      <p:sp>
        <p:nvSpPr>
          <p:cNvPr id="3" name="Text Placeholder 2">
            <a:extLst>
              <a:ext uri="{FF2B5EF4-FFF2-40B4-BE49-F238E27FC236}">
                <a16:creationId xmlns="" xmlns:a16="http://schemas.microsoft.com/office/drawing/2014/main" id="{69CD481F-6F06-4128-9F17-069A6740293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 xmlns:a16="http://schemas.microsoft.com/office/drawing/2014/main" id="{36116B8C-1DEA-46BF-96FC-A6B9CF4A546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a:extLst>
              <a:ext uri="{FF2B5EF4-FFF2-40B4-BE49-F238E27FC236}">
                <a16:creationId xmlns="" xmlns:a16="http://schemas.microsoft.com/office/drawing/2014/main" id="{3FC8AF3A-D00A-4829-8F0B-6836A4D3868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 xmlns:a16="http://schemas.microsoft.com/office/drawing/2014/main" id="{BE17F4E5-7552-4DBC-B057-EADF81BAE5F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a:extLst>
              <a:ext uri="{FF2B5EF4-FFF2-40B4-BE49-F238E27FC236}">
                <a16:creationId xmlns="" xmlns:a16="http://schemas.microsoft.com/office/drawing/2014/main" id="{CF6B752C-B03B-43CA-8841-CE00A3F206C1}"/>
              </a:ext>
            </a:extLst>
          </p:cNvPr>
          <p:cNvSpPr>
            <a:spLocks noGrp="1"/>
          </p:cNvSpPr>
          <p:nvPr>
            <p:ph type="dt" sz="half" idx="10"/>
          </p:nvPr>
        </p:nvSpPr>
        <p:spPr/>
        <p:txBody>
          <a:bodyPr/>
          <a:lstStyle/>
          <a:p>
            <a:fld id="{2EAAFEC9-E3B4-4DC4-A262-EF5012409E39}" type="datetimeFigureOut">
              <a:rPr lang="en-AU" smtClean="0"/>
              <a:t>6/11/2023</a:t>
            </a:fld>
            <a:endParaRPr lang="en-AU"/>
          </a:p>
        </p:txBody>
      </p:sp>
      <p:sp>
        <p:nvSpPr>
          <p:cNvPr id="8" name="Footer Placeholder 7">
            <a:extLst>
              <a:ext uri="{FF2B5EF4-FFF2-40B4-BE49-F238E27FC236}">
                <a16:creationId xmlns="" xmlns:a16="http://schemas.microsoft.com/office/drawing/2014/main" id="{1684F631-9621-4CF8-9521-1C0BB1F934D8}"/>
              </a:ext>
            </a:extLst>
          </p:cNvPr>
          <p:cNvSpPr>
            <a:spLocks noGrp="1"/>
          </p:cNvSpPr>
          <p:nvPr>
            <p:ph type="ftr" sz="quarter" idx="11"/>
          </p:nvPr>
        </p:nvSpPr>
        <p:spPr/>
        <p:txBody>
          <a:bodyPr/>
          <a:lstStyle/>
          <a:p>
            <a:endParaRPr lang="en-AU"/>
          </a:p>
        </p:txBody>
      </p:sp>
      <p:sp>
        <p:nvSpPr>
          <p:cNvPr id="9" name="Slide Number Placeholder 8">
            <a:extLst>
              <a:ext uri="{FF2B5EF4-FFF2-40B4-BE49-F238E27FC236}">
                <a16:creationId xmlns="" xmlns:a16="http://schemas.microsoft.com/office/drawing/2014/main" id="{856398F8-274C-4ADC-A882-DD5913CDB4A3}"/>
              </a:ext>
            </a:extLst>
          </p:cNvPr>
          <p:cNvSpPr>
            <a:spLocks noGrp="1"/>
          </p:cNvSpPr>
          <p:nvPr>
            <p:ph type="sldNum" sz="quarter" idx="12"/>
          </p:nvPr>
        </p:nvSpPr>
        <p:spPr/>
        <p:txBody>
          <a:bodyPr/>
          <a:lstStyle/>
          <a:p>
            <a:fld id="{63A571AB-9364-4EE2-ABD3-537543AECB06}" type="slidenum">
              <a:rPr lang="en-AU" smtClean="0"/>
              <a:t>‹#›</a:t>
            </a:fld>
            <a:endParaRPr lang="en-AU"/>
          </a:p>
        </p:txBody>
      </p:sp>
    </p:spTree>
    <p:extLst>
      <p:ext uri="{BB962C8B-B14F-4D97-AF65-F5344CB8AC3E}">
        <p14:creationId xmlns:p14="http://schemas.microsoft.com/office/powerpoint/2010/main" val="141137568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C906563-BA6C-4945-9631-97A1D755AD4A}"/>
              </a:ext>
            </a:extLst>
          </p:cNvPr>
          <p:cNvSpPr>
            <a:spLocks noGrp="1"/>
          </p:cNvSpPr>
          <p:nvPr>
            <p:ph type="title"/>
          </p:nvPr>
        </p:nvSpPr>
        <p:spPr/>
        <p:txBody>
          <a:bodyPr/>
          <a:lstStyle/>
          <a:p>
            <a:r>
              <a:rPr lang="en-US"/>
              <a:t>Click to edit Master title style</a:t>
            </a:r>
            <a:endParaRPr lang="en-AU"/>
          </a:p>
        </p:txBody>
      </p:sp>
      <p:sp>
        <p:nvSpPr>
          <p:cNvPr id="3" name="Date Placeholder 2">
            <a:extLst>
              <a:ext uri="{FF2B5EF4-FFF2-40B4-BE49-F238E27FC236}">
                <a16:creationId xmlns="" xmlns:a16="http://schemas.microsoft.com/office/drawing/2014/main" id="{57E56967-4800-4E8D-B882-67A6DA3FA0CE}"/>
              </a:ext>
            </a:extLst>
          </p:cNvPr>
          <p:cNvSpPr>
            <a:spLocks noGrp="1"/>
          </p:cNvSpPr>
          <p:nvPr>
            <p:ph type="dt" sz="half" idx="10"/>
          </p:nvPr>
        </p:nvSpPr>
        <p:spPr/>
        <p:txBody>
          <a:bodyPr/>
          <a:lstStyle/>
          <a:p>
            <a:fld id="{2EAAFEC9-E3B4-4DC4-A262-EF5012409E39}" type="datetimeFigureOut">
              <a:rPr lang="en-AU" smtClean="0"/>
              <a:t>6/11/2023</a:t>
            </a:fld>
            <a:endParaRPr lang="en-AU"/>
          </a:p>
        </p:txBody>
      </p:sp>
      <p:sp>
        <p:nvSpPr>
          <p:cNvPr id="4" name="Footer Placeholder 3">
            <a:extLst>
              <a:ext uri="{FF2B5EF4-FFF2-40B4-BE49-F238E27FC236}">
                <a16:creationId xmlns="" xmlns:a16="http://schemas.microsoft.com/office/drawing/2014/main" id="{F656A541-CFAE-475B-9343-5F5433AF6E6C}"/>
              </a:ext>
            </a:extLst>
          </p:cNvPr>
          <p:cNvSpPr>
            <a:spLocks noGrp="1"/>
          </p:cNvSpPr>
          <p:nvPr>
            <p:ph type="ftr" sz="quarter" idx="11"/>
          </p:nvPr>
        </p:nvSpPr>
        <p:spPr/>
        <p:txBody>
          <a:bodyPr/>
          <a:lstStyle/>
          <a:p>
            <a:endParaRPr lang="en-AU"/>
          </a:p>
        </p:txBody>
      </p:sp>
      <p:sp>
        <p:nvSpPr>
          <p:cNvPr id="5" name="Slide Number Placeholder 4">
            <a:extLst>
              <a:ext uri="{FF2B5EF4-FFF2-40B4-BE49-F238E27FC236}">
                <a16:creationId xmlns="" xmlns:a16="http://schemas.microsoft.com/office/drawing/2014/main" id="{879EC156-5CAA-4ED2-8BC3-9DC59CF48995}"/>
              </a:ext>
            </a:extLst>
          </p:cNvPr>
          <p:cNvSpPr>
            <a:spLocks noGrp="1"/>
          </p:cNvSpPr>
          <p:nvPr>
            <p:ph type="sldNum" sz="quarter" idx="12"/>
          </p:nvPr>
        </p:nvSpPr>
        <p:spPr/>
        <p:txBody>
          <a:bodyPr/>
          <a:lstStyle/>
          <a:p>
            <a:fld id="{63A571AB-9364-4EE2-ABD3-537543AECB06}" type="slidenum">
              <a:rPr lang="en-AU" smtClean="0"/>
              <a:t>‹#›</a:t>
            </a:fld>
            <a:endParaRPr lang="en-AU"/>
          </a:p>
        </p:txBody>
      </p:sp>
    </p:spTree>
    <p:extLst>
      <p:ext uri="{BB962C8B-B14F-4D97-AF65-F5344CB8AC3E}">
        <p14:creationId xmlns:p14="http://schemas.microsoft.com/office/powerpoint/2010/main" val="226984635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4959A5BD-3401-42ED-9A3D-3A334EA2B543}"/>
              </a:ext>
            </a:extLst>
          </p:cNvPr>
          <p:cNvSpPr>
            <a:spLocks noGrp="1"/>
          </p:cNvSpPr>
          <p:nvPr>
            <p:ph type="dt" sz="half" idx="10"/>
          </p:nvPr>
        </p:nvSpPr>
        <p:spPr/>
        <p:txBody>
          <a:bodyPr/>
          <a:lstStyle/>
          <a:p>
            <a:fld id="{2EAAFEC9-E3B4-4DC4-A262-EF5012409E39}" type="datetimeFigureOut">
              <a:rPr lang="en-AU" smtClean="0"/>
              <a:t>6/11/2023</a:t>
            </a:fld>
            <a:endParaRPr lang="en-AU"/>
          </a:p>
        </p:txBody>
      </p:sp>
      <p:sp>
        <p:nvSpPr>
          <p:cNvPr id="3" name="Footer Placeholder 2">
            <a:extLst>
              <a:ext uri="{FF2B5EF4-FFF2-40B4-BE49-F238E27FC236}">
                <a16:creationId xmlns="" xmlns:a16="http://schemas.microsoft.com/office/drawing/2014/main" id="{D9B870B7-0C7B-485C-937F-F5288F04DF4E}"/>
              </a:ext>
            </a:extLst>
          </p:cNvPr>
          <p:cNvSpPr>
            <a:spLocks noGrp="1"/>
          </p:cNvSpPr>
          <p:nvPr>
            <p:ph type="ftr" sz="quarter" idx="11"/>
          </p:nvPr>
        </p:nvSpPr>
        <p:spPr/>
        <p:txBody>
          <a:bodyPr/>
          <a:lstStyle/>
          <a:p>
            <a:endParaRPr lang="en-AU"/>
          </a:p>
        </p:txBody>
      </p:sp>
      <p:sp>
        <p:nvSpPr>
          <p:cNvPr id="4" name="Slide Number Placeholder 3">
            <a:extLst>
              <a:ext uri="{FF2B5EF4-FFF2-40B4-BE49-F238E27FC236}">
                <a16:creationId xmlns="" xmlns:a16="http://schemas.microsoft.com/office/drawing/2014/main" id="{7702B7CB-41B1-433F-877D-125F8DA46B35}"/>
              </a:ext>
            </a:extLst>
          </p:cNvPr>
          <p:cNvSpPr>
            <a:spLocks noGrp="1"/>
          </p:cNvSpPr>
          <p:nvPr>
            <p:ph type="sldNum" sz="quarter" idx="12"/>
          </p:nvPr>
        </p:nvSpPr>
        <p:spPr/>
        <p:txBody>
          <a:bodyPr/>
          <a:lstStyle/>
          <a:p>
            <a:fld id="{63A571AB-9364-4EE2-ABD3-537543AECB06}" type="slidenum">
              <a:rPr lang="en-AU" smtClean="0"/>
              <a:t>‹#›</a:t>
            </a:fld>
            <a:endParaRPr lang="en-AU"/>
          </a:p>
        </p:txBody>
      </p:sp>
    </p:spTree>
    <p:extLst>
      <p:ext uri="{BB962C8B-B14F-4D97-AF65-F5344CB8AC3E}">
        <p14:creationId xmlns:p14="http://schemas.microsoft.com/office/powerpoint/2010/main" val="1336584830"/>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5E85955-867B-4A6E-8A7E-2C7264FF55C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Content Placeholder 2">
            <a:extLst>
              <a:ext uri="{FF2B5EF4-FFF2-40B4-BE49-F238E27FC236}">
                <a16:creationId xmlns="" xmlns:a16="http://schemas.microsoft.com/office/drawing/2014/main" id="{C308F200-3D46-4BF3-A8FD-3FDE686F7A0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a:extLst>
              <a:ext uri="{FF2B5EF4-FFF2-40B4-BE49-F238E27FC236}">
                <a16:creationId xmlns="" xmlns:a16="http://schemas.microsoft.com/office/drawing/2014/main" id="{D2EE542C-A262-4994-A0A0-581BAF71041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 xmlns:a16="http://schemas.microsoft.com/office/drawing/2014/main" id="{CFC00AA9-3D57-4D13-B11B-BDAAC7112F49}"/>
              </a:ext>
            </a:extLst>
          </p:cNvPr>
          <p:cNvSpPr>
            <a:spLocks noGrp="1"/>
          </p:cNvSpPr>
          <p:nvPr>
            <p:ph type="dt" sz="half" idx="10"/>
          </p:nvPr>
        </p:nvSpPr>
        <p:spPr/>
        <p:txBody>
          <a:bodyPr/>
          <a:lstStyle/>
          <a:p>
            <a:fld id="{2EAAFEC9-E3B4-4DC4-A262-EF5012409E39}" type="datetimeFigureOut">
              <a:rPr lang="en-AU" smtClean="0"/>
              <a:t>6/11/2023</a:t>
            </a:fld>
            <a:endParaRPr lang="en-AU"/>
          </a:p>
        </p:txBody>
      </p:sp>
      <p:sp>
        <p:nvSpPr>
          <p:cNvPr id="6" name="Footer Placeholder 5">
            <a:extLst>
              <a:ext uri="{FF2B5EF4-FFF2-40B4-BE49-F238E27FC236}">
                <a16:creationId xmlns="" xmlns:a16="http://schemas.microsoft.com/office/drawing/2014/main" id="{A21DCFA0-3D81-45E9-A39E-B9821B6AC986}"/>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 xmlns:a16="http://schemas.microsoft.com/office/drawing/2014/main" id="{381D57E3-A5BA-42B5-A43F-889873EFA715}"/>
              </a:ext>
            </a:extLst>
          </p:cNvPr>
          <p:cNvSpPr>
            <a:spLocks noGrp="1"/>
          </p:cNvSpPr>
          <p:nvPr>
            <p:ph type="sldNum" sz="quarter" idx="12"/>
          </p:nvPr>
        </p:nvSpPr>
        <p:spPr/>
        <p:txBody>
          <a:bodyPr/>
          <a:lstStyle/>
          <a:p>
            <a:fld id="{63A571AB-9364-4EE2-ABD3-537543AECB06}" type="slidenum">
              <a:rPr lang="en-AU" smtClean="0"/>
              <a:t>‹#›</a:t>
            </a:fld>
            <a:endParaRPr lang="en-AU"/>
          </a:p>
        </p:txBody>
      </p:sp>
    </p:spTree>
    <p:extLst>
      <p:ext uri="{BB962C8B-B14F-4D97-AF65-F5344CB8AC3E}">
        <p14:creationId xmlns:p14="http://schemas.microsoft.com/office/powerpoint/2010/main" val="13114821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1254B36-13A7-4315-97B2-F24DA0CC7A31}"/>
              </a:ext>
            </a:extLst>
          </p:cNvPr>
          <p:cNvSpPr>
            <a:spLocks noGrp="1"/>
          </p:cNvSpPr>
          <p:nvPr>
            <p:ph type="title"/>
          </p:nvPr>
        </p:nvSpPr>
        <p:spPr/>
        <p:txBody>
          <a:bodyPr/>
          <a:lstStyle/>
          <a:p>
            <a:r>
              <a:rPr lang="en-US"/>
              <a:t>Click to edit Master title style</a:t>
            </a:r>
            <a:endParaRPr lang="en-PH"/>
          </a:p>
        </p:txBody>
      </p:sp>
      <p:sp>
        <p:nvSpPr>
          <p:cNvPr id="3" name="Content Placeholder 2">
            <a:extLst>
              <a:ext uri="{FF2B5EF4-FFF2-40B4-BE49-F238E27FC236}">
                <a16:creationId xmlns="" xmlns:a16="http://schemas.microsoft.com/office/drawing/2014/main" id="{751C7B94-CD0E-4430-BBFA-EF27354694F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 xmlns:a16="http://schemas.microsoft.com/office/drawing/2014/main" id="{1EC99AD4-0F8C-4EFC-AB94-A5F40BB6BE98}"/>
              </a:ext>
            </a:extLst>
          </p:cNvPr>
          <p:cNvSpPr>
            <a:spLocks noGrp="1"/>
          </p:cNvSpPr>
          <p:nvPr>
            <p:ph type="dt" sz="half" idx="10"/>
          </p:nvPr>
        </p:nvSpPr>
        <p:spPr/>
        <p:txBody>
          <a:bodyPr/>
          <a:lstStyle/>
          <a:p>
            <a:fld id="{058A73EA-6C95-48DB-8B02-8091F656B4DC}" type="datetimeFigureOut">
              <a:rPr lang="en-PH" smtClean="0"/>
              <a:pPr/>
              <a:t>06/11/2023</a:t>
            </a:fld>
            <a:endParaRPr lang="en-PH"/>
          </a:p>
        </p:txBody>
      </p:sp>
      <p:sp>
        <p:nvSpPr>
          <p:cNvPr id="5" name="Footer Placeholder 4">
            <a:extLst>
              <a:ext uri="{FF2B5EF4-FFF2-40B4-BE49-F238E27FC236}">
                <a16:creationId xmlns="" xmlns:a16="http://schemas.microsoft.com/office/drawing/2014/main" id="{FB19CA9F-2237-49C2-80A7-84EED7D12F86}"/>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 xmlns:a16="http://schemas.microsoft.com/office/drawing/2014/main" id="{C12952F0-1097-49CD-9EAD-B6F343ABD995}"/>
              </a:ext>
            </a:extLst>
          </p:cNvPr>
          <p:cNvSpPr>
            <a:spLocks noGrp="1"/>
          </p:cNvSpPr>
          <p:nvPr>
            <p:ph type="sldNum" sz="quarter" idx="12"/>
          </p:nvPr>
        </p:nvSpPr>
        <p:spPr/>
        <p:txBody>
          <a:bodyPr/>
          <a:lstStyle/>
          <a:p>
            <a:fld id="{9D251B86-6D45-49A2-8C9C-A8B32585C558}" type="slidenum">
              <a:rPr lang="en-PH" smtClean="0"/>
              <a:pPr/>
              <a:t>‹#›</a:t>
            </a:fld>
            <a:endParaRPr lang="en-PH"/>
          </a:p>
        </p:txBody>
      </p:sp>
    </p:spTree>
    <p:extLst>
      <p:ext uri="{BB962C8B-B14F-4D97-AF65-F5344CB8AC3E}">
        <p14:creationId xmlns:p14="http://schemas.microsoft.com/office/powerpoint/2010/main" val="922675380"/>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0D35298-8E08-4FFD-99AD-1199275EE6A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Picture Placeholder 2">
            <a:extLst>
              <a:ext uri="{FF2B5EF4-FFF2-40B4-BE49-F238E27FC236}">
                <a16:creationId xmlns="" xmlns:a16="http://schemas.microsoft.com/office/drawing/2014/main" id="{0FCB6EEA-A365-407C-91B7-C99E80D2576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a:extLst>
              <a:ext uri="{FF2B5EF4-FFF2-40B4-BE49-F238E27FC236}">
                <a16:creationId xmlns="" xmlns:a16="http://schemas.microsoft.com/office/drawing/2014/main" id="{43D1A1C4-7330-4C9F-B4BE-F73EC2D5E7B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 xmlns:a16="http://schemas.microsoft.com/office/drawing/2014/main" id="{0ACD403D-0582-450B-AE48-9A4B91EEE269}"/>
              </a:ext>
            </a:extLst>
          </p:cNvPr>
          <p:cNvSpPr>
            <a:spLocks noGrp="1"/>
          </p:cNvSpPr>
          <p:nvPr>
            <p:ph type="dt" sz="half" idx="10"/>
          </p:nvPr>
        </p:nvSpPr>
        <p:spPr/>
        <p:txBody>
          <a:bodyPr/>
          <a:lstStyle/>
          <a:p>
            <a:fld id="{2EAAFEC9-E3B4-4DC4-A262-EF5012409E39}" type="datetimeFigureOut">
              <a:rPr lang="en-AU" smtClean="0"/>
              <a:t>6/11/2023</a:t>
            </a:fld>
            <a:endParaRPr lang="en-AU"/>
          </a:p>
        </p:txBody>
      </p:sp>
      <p:sp>
        <p:nvSpPr>
          <p:cNvPr id="6" name="Footer Placeholder 5">
            <a:extLst>
              <a:ext uri="{FF2B5EF4-FFF2-40B4-BE49-F238E27FC236}">
                <a16:creationId xmlns="" xmlns:a16="http://schemas.microsoft.com/office/drawing/2014/main" id="{7E167FB0-0855-4B34-973D-4D1190EE5FDB}"/>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 xmlns:a16="http://schemas.microsoft.com/office/drawing/2014/main" id="{A42054F2-9FC3-418B-B54E-A0615A2BCD0D}"/>
              </a:ext>
            </a:extLst>
          </p:cNvPr>
          <p:cNvSpPr>
            <a:spLocks noGrp="1"/>
          </p:cNvSpPr>
          <p:nvPr>
            <p:ph type="sldNum" sz="quarter" idx="12"/>
          </p:nvPr>
        </p:nvSpPr>
        <p:spPr/>
        <p:txBody>
          <a:bodyPr/>
          <a:lstStyle/>
          <a:p>
            <a:fld id="{63A571AB-9364-4EE2-ABD3-537543AECB06}" type="slidenum">
              <a:rPr lang="en-AU" smtClean="0"/>
              <a:t>‹#›</a:t>
            </a:fld>
            <a:endParaRPr lang="en-AU"/>
          </a:p>
        </p:txBody>
      </p:sp>
    </p:spTree>
    <p:extLst>
      <p:ext uri="{BB962C8B-B14F-4D97-AF65-F5344CB8AC3E}">
        <p14:creationId xmlns:p14="http://schemas.microsoft.com/office/powerpoint/2010/main" val="356795872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744D535-FC83-4D94-8F3B-272EFD58A1C0}"/>
              </a:ext>
            </a:extLst>
          </p:cNvPr>
          <p:cNvSpPr>
            <a:spLocks noGrp="1"/>
          </p:cNvSpPr>
          <p:nvPr>
            <p:ph type="title"/>
          </p:nvPr>
        </p:nvSpPr>
        <p:spPr/>
        <p:txBody>
          <a:bodyPr/>
          <a:lstStyle/>
          <a:p>
            <a:r>
              <a:rPr lang="en-US"/>
              <a:t>Click to edit Master title style</a:t>
            </a:r>
            <a:endParaRPr lang="en-AU"/>
          </a:p>
        </p:txBody>
      </p:sp>
      <p:sp>
        <p:nvSpPr>
          <p:cNvPr id="3" name="Vertical Text Placeholder 2">
            <a:extLst>
              <a:ext uri="{FF2B5EF4-FFF2-40B4-BE49-F238E27FC236}">
                <a16:creationId xmlns="" xmlns:a16="http://schemas.microsoft.com/office/drawing/2014/main" id="{BFBEA086-F69E-4AE6-9092-5F7FA8F51C7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 xmlns:a16="http://schemas.microsoft.com/office/drawing/2014/main" id="{C36DDE41-1E47-42C0-A866-2910634823E2}"/>
              </a:ext>
            </a:extLst>
          </p:cNvPr>
          <p:cNvSpPr>
            <a:spLocks noGrp="1"/>
          </p:cNvSpPr>
          <p:nvPr>
            <p:ph type="dt" sz="half" idx="10"/>
          </p:nvPr>
        </p:nvSpPr>
        <p:spPr/>
        <p:txBody>
          <a:bodyPr/>
          <a:lstStyle/>
          <a:p>
            <a:fld id="{2EAAFEC9-E3B4-4DC4-A262-EF5012409E39}" type="datetimeFigureOut">
              <a:rPr lang="en-AU" smtClean="0"/>
              <a:t>6/11/2023</a:t>
            </a:fld>
            <a:endParaRPr lang="en-AU"/>
          </a:p>
        </p:txBody>
      </p:sp>
      <p:sp>
        <p:nvSpPr>
          <p:cNvPr id="5" name="Footer Placeholder 4">
            <a:extLst>
              <a:ext uri="{FF2B5EF4-FFF2-40B4-BE49-F238E27FC236}">
                <a16:creationId xmlns="" xmlns:a16="http://schemas.microsoft.com/office/drawing/2014/main" id="{D885A032-7453-4148-8818-AEC682DE73B9}"/>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 xmlns:a16="http://schemas.microsoft.com/office/drawing/2014/main" id="{511C0DEA-979A-489D-8E02-45C7BC64913E}"/>
              </a:ext>
            </a:extLst>
          </p:cNvPr>
          <p:cNvSpPr>
            <a:spLocks noGrp="1"/>
          </p:cNvSpPr>
          <p:nvPr>
            <p:ph type="sldNum" sz="quarter" idx="12"/>
          </p:nvPr>
        </p:nvSpPr>
        <p:spPr/>
        <p:txBody>
          <a:bodyPr/>
          <a:lstStyle/>
          <a:p>
            <a:fld id="{63A571AB-9364-4EE2-ABD3-537543AECB06}" type="slidenum">
              <a:rPr lang="en-AU" smtClean="0"/>
              <a:t>‹#›</a:t>
            </a:fld>
            <a:endParaRPr lang="en-AU"/>
          </a:p>
        </p:txBody>
      </p:sp>
    </p:spTree>
    <p:extLst>
      <p:ext uri="{BB962C8B-B14F-4D97-AF65-F5344CB8AC3E}">
        <p14:creationId xmlns:p14="http://schemas.microsoft.com/office/powerpoint/2010/main" val="157076672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 xmlns:a16="http://schemas.microsoft.com/office/drawing/2014/main" id="{A4D71053-2FC7-4C84-B5F7-754F2B34F33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AU"/>
          </a:p>
        </p:txBody>
      </p:sp>
      <p:sp>
        <p:nvSpPr>
          <p:cNvPr id="3" name="Vertical Text Placeholder 2">
            <a:extLst>
              <a:ext uri="{FF2B5EF4-FFF2-40B4-BE49-F238E27FC236}">
                <a16:creationId xmlns="" xmlns:a16="http://schemas.microsoft.com/office/drawing/2014/main" id="{0795D64E-659E-452A-BD70-6A98852EB98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 xmlns:a16="http://schemas.microsoft.com/office/drawing/2014/main" id="{0D76866C-FC45-44E0-A89F-5F36862A915E}"/>
              </a:ext>
            </a:extLst>
          </p:cNvPr>
          <p:cNvSpPr>
            <a:spLocks noGrp="1"/>
          </p:cNvSpPr>
          <p:nvPr>
            <p:ph type="dt" sz="half" idx="10"/>
          </p:nvPr>
        </p:nvSpPr>
        <p:spPr/>
        <p:txBody>
          <a:bodyPr/>
          <a:lstStyle/>
          <a:p>
            <a:fld id="{2EAAFEC9-E3B4-4DC4-A262-EF5012409E39}" type="datetimeFigureOut">
              <a:rPr lang="en-AU" smtClean="0"/>
              <a:t>6/11/2023</a:t>
            </a:fld>
            <a:endParaRPr lang="en-AU"/>
          </a:p>
        </p:txBody>
      </p:sp>
      <p:sp>
        <p:nvSpPr>
          <p:cNvPr id="5" name="Footer Placeholder 4">
            <a:extLst>
              <a:ext uri="{FF2B5EF4-FFF2-40B4-BE49-F238E27FC236}">
                <a16:creationId xmlns="" xmlns:a16="http://schemas.microsoft.com/office/drawing/2014/main" id="{1579441A-4E73-4686-8D4F-7B3CEA25DB68}"/>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 xmlns:a16="http://schemas.microsoft.com/office/drawing/2014/main" id="{00CCCE4E-AD67-406D-A56E-CAC15E6CC0FF}"/>
              </a:ext>
            </a:extLst>
          </p:cNvPr>
          <p:cNvSpPr>
            <a:spLocks noGrp="1"/>
          </p:cNvSpPr>
          <p:nvPr>
            <p:ph type="sldNum" sz="quarter" idx="12"/>
          </p:nvPr>
        </p:nvSpPr>
        <p:spPr/>
        <p:txBody>
          <a:bodyPr/>
          <a:lstStyle/>
          <a:p>
            <a:fld id="{63A571AB-9364-4EE2-ABD3-537543AECB06}" type="slidenum">
              <a:rPr lang="en-AU" smtClean="0"/>
              <a:t>‹#›</a:t>
            </a:fld>
            <a:endParaRPr lang="en-AU"/>
          </a:p>
        </p:txBody>
      </p:sp>
    </p:spTree>
    <p:extLst>
      <p:ext uri="{BB962C8B-B14F-4D97-AF65-F5344CB8AC3E}">
        <p14:creationId xmlns:p14="http://schemas.microsoft.com/office/powerpoint/2010/main" val="3906097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68BCB64-A40A-4349-9492-6B4721FDEF6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PH"/>
          </a:p>
        </p:txBody>
      </p:sp>
      <p:sp>
        <p:nvSpPr>
          <p:cNvPr id="3" name="Text Placeholder 2">
            <a:extLst>
              <a:ext uri="{FF2B5EF4-FFF2-40B4-BE49-F238E27FC236}">
                <a16:creationId xmlns="" xmlns:a16="http://schemas.microsoft.com/office/drawing/2014/main" id="{4BDEB3BA-5928-405F-8547-9B2A923F19A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 xmlns:a16="http://schemas.microsoft.com/office/drawing/2014/main" id="{C37704E9-D2F8-480E-B79C-77719EFF6669}"/>
              </a:ext>
            </a:extLst>
          </p:cNvPr>
          <p:cNvSpPr>
            <a:spLocks noGrp="1"/>
          </p:cNvSpPr>
          <p:nvPr>
            <p:ph type="dt" sz="half" idx="10"/>
          </p:nvPr>
        </p:nvSpPr>
        <p:spPr/>
        <p:txBody>
          <a:bodyPr/>
          <a:lstStyle/>
          <a:p>
            <a:fld id="{058A73EA-6C95-48DB-8B02-8091F656B4DC}" type="datetimeFigureOut">
              <a:rPr lang="en-PH" smtClean="0"/>
              <a:pPr/>
              <a:t>06/11/2023</a:t>
            </a:fld>
            <a:endParaRPr lang="en-PH"/>
          </a:p>
        </p:txBody>
      </p:sp>
      <p:sp>
        <p:nvSpPr>
          <p:cNvPr id="5" name="Footer Placeholder 4">
            <a:extLst>
              <a:ext uri="{FF2B5EF4-FFF2-40B4-BE49-F238E27FC236}">
                <a16:creationId xmlns="" xmlns:a16="http://schemas.microsoft.com/office/drawing/2014/main" id="{B7B8E8F0-9467-4B20-925B-14D667A7AAAD}"/>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 xmlns:a16="http://schemas.microsoft.com/office/drawing/2014/main" id="{71761DC3-D381-4F44-B5A0-857B0D7BF1C5}"/>
              </a:ext>
            </a:extLst>
          </p:cNvPr>
          <p:cNvSpPr>
            <a:spLocks noGrp="1"/>
          </p:cNvSpPr>
          <p:nvPr>
            <p:ph type="sldNum" sz="quarter" idx="12"/>
          </p:nvPr>
        </p:nvSpPr>
        <p:spPr/>
        <p:txBody>
          <a:bodyPr/>
          <a:lstStyle/>
          <a:p>
            <a:fld id="{9D251B86-6D45-49A2-8C9C-A8B32585C558}" type="slidenum">
              <a:rPr lang="en-PH" smtClean="0"/>
              <a:pPr/>
              <a:t>‹#›</a:t>
            </a:fld>
            <a:endParaRPr lang="en-PH"/>
          </a:p>
        </p:txBody>
      </p:sp>
    </p:spTree>
    <p:extLst>
      <p:ext uri="{BB962C8B-B14F-4D97-AF65-F5344CB8AC3E}">
        <p14:creationId xmlns:p14="http://schemas.microsoft.com/office/powerpoint/2010/main" val="3201923459"/>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BFBFEA1-D975-4DDB-A778-AE25C6764409}"/>
              </a:ext>
            </a:extLst>
          </p:cNvPr>
          <p:cNvSpPr>
            <a:spLocks noGrp="1"/>
          </p:cNvSpPr>
          <p:nvPr>
            <p:ph type="title"/>
          </p:nvPr>
        </p:nvSpPr>
        <p:spPr/>
        <p:txBody>
          <a:bodyPr/>
          <a:lstStyle/>
          <a:p>
            <a:r>
              <a:rPr lang="en-US"/>
              <a:t>Click to edit Master title style</a:t>
            </a:r>
            <a:endParaRPr lang="en-PH"/>
          </a:p>
        </p:txBody>
      </p:sp>
      <p:sp>
        <p:nvSpPr>
          <p:cNvPr id="3" name="Content Placeholder 2">
            <a:extLst>
              <a:ext uri="{FF2B5EF4-FFF2-40B4-BE49-F238E27FC236}">
                <a16:creationId xmlns="" xmlns:a16="http://schemas.microsoft.com/office/drawing/2014/main" id="{9A1EDA93-EA1B-42A8-9E58-971B13504EE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Content Placeholder 3">
            <a:extLst>
              <a:ext uri="{FF2B5EF4-FFF2-40B4-BE49-F238E27FC236}">
                <a16:creationId xmlns="" xmlns:a16="http://schemas.microsoft.com/office/drawing/2014/main" id="{F5365A83-F206-44CB-9860-DB5A725DCFE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5" name="Date Placeholder 4">
            <a:extLst>
              <a:ext uri="{FF2B5EF4-FFF2-40B4-BE49-F238E27FC236}">
                <a16:creationId xmlns="" xmlns:a16="http://schemas.microsoft.com/office/drawing/2014/main" id="{96D478FB-A815-42B3-9DC0-F69A44BC0132}"/>
              </a:ext>
            </a:extLst>
          </p:cNvPr>
          <p:cNvSpPr>
            <a:spLocks noGrp="1"/>
          </p:cNvSpPr>
          <p:nvPr>
            <p:ph type="dt" sz="half" idx="10"/>
          </p:nvPr>
        </p:nvSpPr>
        <p:spPr/>
        <p:txBody>
          <a:bodyPr/>
          <a:lstStyle/>
          <a:p>
            <a:fld id="{058A73EA-6C95-48DB-8B02-8091F656B4DC}" type="datetimeFigureOut">
              <a:rPr lang="en-PH" smtClean="0"/>
              <a:pPr/>
              <a:t>06/11/2023</a:t>
            </a:fld>
            <a:endParaRPr lang="en-PH"/>
          </a:p>
        </p:txBody>
      </p:sp>
      <p:sp>
        <p:nvSpPr>
          <p:cNvPr id="6" name="Footer Placeholder 5">
            <a:extLst>
              <a:ext uri="{FF2B5EF4-FFF2-40B4-BE49-F238E27FC236}">
                <a16:creationId xmlns="" xmlns:a16="http://schemas.microsoft.com/office/drawing/2014/main" id="{47EB8E6F-5EDE-46BD-804F-87A87E979920}"/>
              </a:ext>
            </a:extLst>
          </p:cNvPr>
          <p:cNvSpPr>
            <a:spLocks noGrp="1"/>
          </p:cNvSpPr>
          <p:nvPr>
            <p:ph type="ftr" sz="quarter" idx="11"/>
          </p:nvPr>
        </p:nvSpPr>
        <p:spPr/>
        <p:txBody>
          <a:bodyPr/>
          <a:lstStyle/>
          <a:p>
            <a:endParaRPr lang="en-PH"/>
          </a:p>
        </p:txBody>
      </p:sp>
      <p:sp>
        <p:nvSpPr>
          <p:cNvPr id="7" name="Slide Number Placeholder 6">
            <a:extLst>
              <a:ext uri="{FF2B5EF4-FFF2-40B4-BE49-F238E27FC236}">
                <a16:creationId xmlns="" xmlns:a16="http://schemas.microsoft.com/office/drawing/2014/main" id="{7409D8F3-5953-4070-90CC-CF96760B1AC9}"/>
              </a:ext>
            </a:extLst>
          </p:cNvPr>
          <p:cNvSpPr>
            <a:spLocks noGrp="1"/>
          </p:cNvSpPr>
          <p:nvPr>
            <p:ph type="sldNum" sz="quarter" idx="12"/>
          </p:nvPr>
        </p:nvSpPr>
        <p:spPr/>
        <p:txBody>
          <a:bodyPr/>
          <a:lstStyle/>
          <a:p>
            <a:fld id="{9D251B86-6D45-49A2-8C9C-A8B32585C558}" type="slidenum">
              <a:rPr lang="en-PH" smtClean="0"/>
              <a:pPr/>
              <a:t>‹#›</a:t>
            </a:fld>
            <a:endParaRPr lang="en-PH"/>
          </a:p>
        </p:txBody>
      </p:sp>
    </p:spTree>
    <p:extLst>
      <p:ext uri="{BB962C8B-B14F-4D97-AF65-F5344CB8AC3E}">
        <p14:creationId xmlns:p14="http://schemas.microsoft.com/office/powerpoint/2010/main" val="11941571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E91146B-3969-480A-B012-DB2A772F1521}"/>
              </a:ext>
            </a:extLst>
          </p:cNvPr>
          <p:cNvSpPr>
            <a:spLocks noGrp="1"/>
          </p:cNvSpPr>
          <p:nvPr>
            <p:ph type="title"/>
          </p:nvPr>
        </p:nvSpPr>
        <p:spPr>
          <a:xfrm>
            <a:off x="839788" y="365125"/>
            <a:ext cx="10515600" cy="1325563"/>
          </a:xfrm>
        </p:spPr>
        <p:txBody>
          <a:bodyPr/>
          <a:lstStyle/>
          <a:p>
            <a:r>
              <a:rPr lang="en-US"/>
              <a:t>Click to edit Master title style</a:t>
            </a:r>
            <a:endParaRPr lang="en-PH"/>
          </a:p>
        </p:txBody>
      </p:sp>
      <p:sp>
        <p:nvSpPr>
          <p:cNvPr id="3" name="Text Placeholder 2">
            <a:extLst>
              <a:ext uri="{FF2B5EF4-FFF2-40B4-BE49-F238E27FC236}">
                <a16:creationId xmlns="" xmlns:a16="http://schemas.microsoft.com/office/drawing/2014/main" id="{840CF783-85C4-4224-A54C-F4D26300CF5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 xmlns:a16="http://schemas.microsoft.com/office/drawing/2014/main" id="{C432C1F0-C703-425A-96DD-6CE31D566F4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5" name="Text Placeholder 4">
            <a:extLst>
              <a:ext uri="{FF2B5EF4-FFF2-40B4-BE49-F238E27FC236}">
                <a16:creationId xmlns="" xmlns:a16="http://schemas.microsoft.com/office/drawing/2014/main" id="{F39D0996-A55C-46A3-A814-64F83AE7D9E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 xmlns:a16="http://schemas.microsoft.com/office/drawing/2014/main" id="{D91F1356-972A-4974-93F9-3F024FA5BA7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7" name="Date Placeholder 6">
            <a:extLst>
              <a:ext uri="{FF2B5EF4-FFF2-40B4-BE49-F238E27FC236}">
                <a16:creationId xmlns="" xmlns:a16="http://schemas.microsoft.com/office/drawing/2014/main" id="{FEEC60D7-9FAF-43ED-8ECF-1D5E20F2C188}"/>
              </a:ext>
            </a:extLst>
          </p:cNvPr>
          <p:cNvSpPr>
            <a:spLocks noGrp="1"/>
          </p:cNvSpPr>
          <p:nvPr>
            <p:ph type="dt" sz="half" idx="10"/>
          </p:nvPr>
        </p:nvSpPr>
        <p:spPr/>
        <p:txBody>
          <a:bodyPr/>
          <a:lstStyle/>
          <a:p>
            <a:fld id="{058A73EA-6C95-48DB-8B02-8091F656B4DC}" type="datetimeFigureOut">
              <a:rPr lang="en-PH" smtClean="0"/>
              <a:pPr/>
              <a:t>06/11/2023</a:t>
            </a:fld>
            <a:endParaRPr lang="en-PH"/>
          </a:p>
        </p:txBody>
      </p:sp>
      <p:sp>
        <p:nvSpPr>
          <p:cNvPr id="8" name="Footer Placeholder 7">
            <a:extLst>
              <a:ext uri="{FF2B5EF4-FFF2-40B4-BE49-F238E27FC236}">
                <a16:creationId xmlns="" xmlns:a16="http://schemas.microsoft.com/office/drawing/2014/main" id="{313926DD-89F7-443B-B7A0-696D6F5696CD}"/>
              </a:ext>
            </a:extLst>
          </p:cNvPr>
          <p:cNvSpPr>
            <a:spLocks noGrp="1"/>
          </p:cNvSpPr>
          <p:nvPr>
            <p:ph type="ftr" sz="quarter" idx="11"/>
          </p:nvPr>
        </p:nvSpPr>
        <p:spPr/>
        <p:txBody>
          <a:bodyPr/>
          <a:lstStyle/>
          <a:p>
            <a:endParaRPr lang="en-PH"/>
          </a:p>
        </p:txBody>
      </p:sp>
      <p:sp>
        <p:nvSpPr>
          <p:cNvPr id="9" name="Slide Number Placeholder 8">
            <a:extLst>
              <a:ext uri="{FF2B5EF4-FFF2-40B4-BE49-F238E27FC236}">
                <a16:creationId xmlns="" xmlns:a16="http://schemas.microsoft.com/office/drawing/2014/main" id="{62A7E74A-767D-4888-BCB9-7101B3AAFB8C}"/>
              </a:ext>
            </a:extLst>
          </p:cNvPr>
          <p:cNvSpPr>
            <a:spLocks noGrp="1"/>
          </p:cNvSpPr>
          <p:nvPr>
            <p:ph type="sldNum" sz="quarter" idx="12"/>
          </p:nvPr>
        </p:nvSpPr>
        <p:spPr/>
        <p:txBody>
          <a:bodyPr/>
          <a:lstStyle/>
          <a:p>
            <a:fld id="{9D251B86-6D45-49A2-8C9C-A8B32585C558}" type="slidenum">
              <a:rPr lang="en-PH" smtClean="0"/>
              <a:pPr/>
              <a:t>‹#›</a:t>
            </a:fld>
            <a:endParaRPr lang="en-PH"/>
          </a:p>
        </p:txBody>
      </p:sp>
    </p:spTree>
    <p:extLst>
      <p:ext uri="{BB962C8B-B14F-4D97-AF65-F5344CB8AC3E}">
        <p14:creationId xmlns:p14="http://schemas.microsoft.com/office/powerpoint/2010/main" val="627614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3C5E008-E474-4591-9E28-D3105AD797D5}"/>
              </a:ext>
            </a:extLst>
          </p:cNvPr>
          <p:cNvSpPr>
            <a:spLocks noGrp="1"/>
          </p:cNvSpPr>
          <p:nvPr>
            <p:ph type="title"/>
          </p:nvPr>
        </p:nvSpPr>
        <p:spPr/>
        <p:txBody>
          <a:bodyPr/>
          <a:lstStyle/>
          <a:p>
            <a:r>
              <a:rPr lang="en-US"/>
              <a:t>Click to edit Master title style</a:t>
            </a:r>
            <a:endParaRPr lang="en-PH"/>
          </a:p>
        </p:txBody>
      </p:sp>
      <p:sp>
        <p:nvSpPr>
          <p:cNvPr id="3" name="Date Placeholder 2">
            <a:extLst>
              <a:ext uri="{FF2B5EF4-FFF2-40B4-BE49-F238E27FC236}">
                <a16:creationId xmlns="" xmlns:a16="http://schemas.microsoft.com/office/drawing/2014/main" id="{A1187900-50D3-4194-B5F0-B05DBF098403}"/>
              </a:ext>
            </a:extLst>
          </p:cNvPr>
          <p:cNvSpPr>
            <a:spLocks noGrp="1"/>
          </p:cNvSpPr>
          <p:nvPr>
            <p:ph type="dt" sz="half" idx="10"/>
          </p:nvPr>
        </p:nvSpPr>
        <p:spPr/>
        <p:txBody>
          <a:bodyPr/>
          <a:lstStyle/>
          <a:p>
            <a:fld id="{058A73EA-6C95-48DB-8B02-8091F656B4DC}" type="datetimeFigureOut">
              <a:rPr lang="en-PH" smtClean="0"/>
              <a:pPr/>
              <a:t>06/11/2023</a:t>
            </a:fld>
            <a:endParaRPr lang="en-PH"/>
          </a:p>
        </p:txBody>
      </p:sp>
      <p:sp>
        <p:nvSpPr>
          <p:cNvPr id="4" name="Footer Placeholder 3">
            <a:extLst>
              <a:ext uri="{FF2B5EF4-FFF2-40B4-BE49-F238E27FC236}">
                <a16:creationId xmlns="" xmlns:a16="http://schemas.microsoft.com/office/drawing/2014/main" id="{CC4A37C6-41A8-42BE-99C1-4F02D5D17EE0}"/>
              </a:ext>
            </a:extLst>
          </p:cNvPr>
          <p:cNvSpPr>
            <a:spLocks noGrp="1"/>
          </p:cNvSpPr>
          <p:nvPr>
            <p:ph type="ftr" sz="quarter" idx="11"/>
          </p:nvPr>
        </p:nvSpPr>
        <p:spPr/>
        <p:txBody>
          <a:bodyPr/>
          <a:lstStyle/>
          <a:p>
            <a:endParaRPr lang="en-PH"/>
          </a:p>
        </p:txBody>
      </p:sp>
      <p:sp>
        <p:nvSpPr>
          <p:cNvPr id="5" name="Slide Number Placeholder 4">
            <a:extLst>
              <a:ext uri="{FF2B5EF4-FFF2-40B4-BE49-F238E27FC236}">
                <a16:creationId xmlns="" xmlns:a16="http://schemas.microsoft.com/office/drawing/2014/main" id="{AB13B5D1-2419-4621-BA0D-ADFA473B8BE6}"/>
              </a:ext>
            </a:extLst>
          </p:cNvPr>
          <p:cNvSpPr>
            <a:spLocks noGrp="1"/>
          </p:cNvSpPr>
          <p:nvPr>
            <p:ph type="sldNum" sz="quarter" idx="12"/>
          </p:nvPr>
        </p:nvSpPr>
        <p:spPr/>
        <p:txBody>
          <a:bodyPr/>
          <a:lstStyle/>
          <a:p>
            <a:fld id="{9D251B86-6D45-49A2-8C9C-A8B32585C558}" type="slidenum">
              <a:rPr lang="en-PH" smtClean="0"/>
              <a:pPr/>
              <a:t>‹#›</a:t>
            </a:fld>
            <a:endParaRPr lang="en-PH"/>
          </a:p>
        </p:txBody>
      </p:sp>
    </p:spTree>
    <p:extLst>
      <p:ext uri="{BB962C8B-B14F-4D97-AF65-F5344CB8AC3E}">
        <p14:creationId xmlns:p14="http://schemas.microsoft.com/office/powerpoint/2010/main" val="33877142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A958DCA6-79D4-46B8-8324-EC33978A7E03}"/>
              </a:ext>
            </a:extLst>
          </p:cNvPr>
          <p:cNvSpPr>
            <a:spLocks noGrp="1"/>
          </p:cNvSpPr>
          <p:nvPr>
            <p:ph type="dt" sz="half" idx="10"/>
          </p:nvPr>
        </p:nvSpPr>
        <p:spPr/>
        <p:txBody>
          <a:bodyPr/>
          <a:lstStyle/>
          <a:p>
            <a:fld id="{058A73EA-6C95-48DB-8B02-8091F656B4DC}" type="datetimeFigureOut">
              <a:rPr lang="en-PH" smtClean="0"/>
              <a:pPr/>
              <a:t>06/11/2023</a:t>
            </a:fld>
            <a:endParaRPr lang="en-PH"/>
          </a:p>
        </p:txBody>
      </p:sp>
      <p:sp>
        <p:nvSpPr>
          <p:cNvPr id="3" name="Footer Placeholder 2">
            <a:extLst>
              <a:ext uri="{FF2B5EF4-FFF2-40B4-BE49-F238E27FC236}">
                <a16:creationId xmlns="" xmlns:a16="http://schemas.microsoft.com/office/drawing/2014/main" id="{1B822C8B-5CE9-4403-ABEC-95DBBBD98D48}"/>
              </a:ext>
            </a:extLst>
          </p:cNvPr>
          <p:cNvSpPr>
            <a:spLocks noGrp="1"/>
          </p:cNvSpPr>
          <p:nvPr>
            <p:ph type="ftr" sz="quarter" idx="11"/>
          </p:nvPr>
        </p:nvSpPr>
        <p:spPr/>
        <p:txBody>
          <a:bodyPr/>
          <a:lstStyle/>
          <a:p>
            <a:endParaRPr lang="en-PH"/>
          </a:p>
        </p:txBody>
      </p:sp>
      <p:sp>
        <p:nvSpPr>
          <p:cNvPr id="4" name="Slide Number Placeholder 3">
            <a:extLst>
              <a:ext uri="{FF2B5EF4-FFF2-40B4-BE49-F238E27FC236}">
                <a16:creationId xmlns="" xmlns:a16="http://schemas.microsoft.com/office/drawing/2014/main" id="{4FE3F9A0-DA96-4726-BEF1-34676180468E}"/>
              </a:ext>
            </a:extLst>
          </p:cNvPr>
          <p:cNvSpPr>
            <a:spLocks noGrp="1"/>
          </p:cNvSpPr>
          <p:nvPr>
            <p:ph type="sldNum" sz="quarter" idx="12"/>
          </p:nvPr>
        </p:nvSpPr>
        <p:spPr/>
        <p:txBody>
          <a:bodyPr/>
          <a:lstStyle/>
          <a:p>
            <a:fld id="{9D251B86-6D45-49A2-8C9C-A8B32585C558}" type="slidenum">
              <a:rPr lang="en-PH" smtClean="0"/>
              <a:pPr/>
              <a:t>‹#›</a:t>
            </a:fld>
            <a:endParaRPr lang="en-PH"/>
          </a:p>
        </p:txBody>
      </p:sp>
    </p:spTree>
    <p:extLst>
      <p:ext uri="{BB962C8B-B14F-4D97-AF65-F5344CB8AC3E}">
        <p14:creationId xmlns:p14="http://schemas.microsoft.com/office/powerpoint/2010/main" val="3796774705"/>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0B6AB1A-105F-46DA-B7A8-CD10661EDE2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PH"/>
          </a:p>
        </p:txBody>
      </p:sp>
      <p:sp>
        <p:nvSpPr>
          <p:cNvPr id="3" name="Content Placeholder 2">
            <a:extLst>
              <a:ext uri="{FF2B5EF4-FFF2-40B4-BE49-F238E27FC236}">
                <a16:creationId xmlns="" xmlns:a16="http://schemas.microsoft.com/office/drawing/2014/main" id="{87C6A845-15D0-4046-A20C-C14FE884239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Text Placeholder 3">
            <a:extLst>
              <a:ext uri="{FF2B5EF4-FFF2-40B4-BE49-F238E27FC236}">
                <a16:creationId xmlns="" xmlns:a16="http://schemas.microsoft.com/office/drawing/2014/main" id="{70F27B94-9906-4670-B544-A8EFD00EE9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 xmlns:a16="http://schemas.microsoft.com/office/drawing/2014/main" id="{5DC0E578-E9CA-42BE-A1C3-F541CD0B088A}"/>
              </a:ext>
            </a:extLst>
          </p:cNvPr>
          <p:cNvSpPr>
            <a:spLocks noGrp="1"/>
          </p:cNvSpPr>
          <p:nvPr>
            <p:ph type="dt" sz="half" idx="10"/>
          </p:nvPr>
        </p:nvSpPr>
        <p:spPr/>
        <p:txBody>
          <a:bodyPr/>
          <a:lstStyle/>
          <a:p>
            <a:fld id="{058A73EA-6C95-48DB-8B02-8091F656B4DC}" type="datetimeFigureOut">
              <a:rPr lang="en-PH" smtClean="0"/>
              <a:pPr/>
              <a:t>06/11/2023</a:t>
            </a:fld>
            <a:endParaRPr lang="en-PH"/>
          </a:p>
        </p:txBody>
      </p:sp>
      <p:sp>
        <p:nvSpPr>
          <p:cNvPr id="6" name="Footer Placeholder 5">
            <a:extLst>
              <a:ext uri="{FF2B5EF4-FFF2-40B4-BE49-F238E27FC236}">
                <a16:creationId xmlns="" xmlns:a16="http://schemas.microsoft.com/office/drawing/2014/main" id="{8852BECA-E3CB-4CEE-8137-A02FA2D8C8A9}"/>
              </a:ext>
            </a:extLst>
          </p:cNvPr>
          <p:cNvSpPr>
            <a:spLocks noGrp="1"/>
          </p:cNvSpPr>
          <p:nvPr>
            <p:ph type="ftr" sz="quarter" idx="11"/>
          </p:nvPr>
        </p:nvSpPr>
        <p:spPr/>
        <p:txBody>
          <a:bodyPr/>
          <a:lstStyle/>
          <a:p>
            <a:endParaRPr lang="en-PH"/>
          </a:p>
        </p:txBody>
      </p:sp>
      <p:sp>
        <p:nvSpPr>
          <p:cNvPr id="7" name="Slide Number Placeholder 6">
            <a:extLst>
              <a:ext uri="{FF2B5EF4-FFF2-40B4-BE49-F238E27FC236}">
                <a16:creationId xmlns="" xmlns:a16="http://schemas.microsoft.com/office/drawing/2014/main" id="{FAA083C5-93B8-4BB2-9FC4-B194BA31C930}"/>
              </a:ext>
            </a:extLst>
          </p:cNvPr>
          <p:cNvSpPr>
            <a:spLocks noGrp="1"/>
          </p:cNvSpPr>
          <p:nvPr>
            <p:ph type="sldNum" sz="quarter" idx="12"/>
          </p:nvPr>
        </p:nvSpPr>
        <p:spPr/>
        <p:txBody>
          <a:bodyPr/>
          <a:lstStyle/>
          <a:p>
            <a:fld id="{9D251B86-6D45-49A2-8C9C-A8B32585C558}" type="slidenum">
              <a:rPr lang="en-PH" smtClean="0"/>
              <a:pPr/>
              <a:t>‹#›</a:t>
            </a:fld>
            <a:endParaRPr lang="en-PH"/>
          </a:p>
        </p:txBody>
      </p:sp>
    </p:spTree>
    <p:extLst>
      <p:ext uri="{BB962C8B-B14F-4D97-AF65-F5344CB8AC3E}">
        <p14:creationId xmlns:p14="http://schemas.microsoft.com/office/powerpoint/2010/main" val="38589006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AC888E7-5EF3-4977-9956-B22E65CCFB2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PH"/>
          </a:p>
        </p:txBody>
      </p:sp>
      <p:sp>
        <p:nvSpPr>
          <p:cNvPr id="3" name="Picture Placeholder 2">
            <a:extLst>
              <a:ext uri="{FF2B5EF4-FFF2-40B4-BE49-F238E27FC236}">
                <a16:creationId xmlns="" xmlns:a16="http://schemas.microsoft.com/office/drawing/2014/main" id="{244EFAAB-CF75-4A2A-8E43-62525CD7B3C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PH"/>
          </a:p>
        </p:txBody>
      </p:sp>
      <p:sp>
        <p:nvSpPr>
          <p:cNvPr id="4" name="Text Placeholder 3">
            <a:extLst>
              <a:ext uri="{FF2B5EF4-FFF2-40B4-BE49-F238E27FC236}">
                <a16:creationId xmlns="" xmlns:a16="http://schemas.microsoft.com/office/drawing/2014/main" id="{D22F1A5A-01A9-4E5A-8B3F-26D044CFFBE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 xmlns:a16="http://schemas.microsoft.com/office/drawing/2014/main" id="{0219F5C2-7A85-4564-80AF-16C1C35A63EE}"/>
              </a:ext>
            </a:extLst>
          </p:cNvPr>
          <p:cNvSpPr>
            <a:spLocks noGrp="1"/>
          </p:cNvSpPr>
          <p:nvPr>
            <p:ph type="dt" sz="half" idx="10"/>
          </p:nvPr>
        </p:nvSpPr>
        <p:spPr/>
        <p:txBody>
          <a:bodyPr/>
          <a:lstStyle/>
          <a:p>
            <a:fld id="{058A73EA-6C95-48DB-8B02-8091F656B4DC}" type="datetimeFigureOut">
              <a:rPr lang="en-PH" smtClean="0"/>
              <a:pPr/>
              <a:t>06/11/2023</a:t>
            </a:fld>
            <a:endParaRPr lang="en-PH"/>
          </a:p>
        </p:txBody>
      </p:sp>
      <p:sp>
        <p:nvSpPr>
          <p:cNvPr id="6" name="Footer Placeholder 5">
            <a:extLst>
              <a:ext uri="{FF2B5EF4-FFF2-40B4-BE49-F238E27FC236}">
                <a16:creationId xmlns="" xmlns:a16="http://schemas.microsoft.com/office/drawing/2014/main" id="{A75FF84D-BB9D-4940-8D59-59B6AD4AB0CE}"/>
              </a:ext>
            </a:extLst>
          </p:cNvPr>
          <p:cNvSpPr>
            <a:spLocks noGrp="1"/>
          </p:cNvSpPr>
          <p:nvPr>
            <p:ph type="ftr" sz="quarter" idx="11"/>
          </p:nvPr>
        </p:nvSpPr>
        <p:spPr/>
        <p:txBody>
          <a:bodyPr/>
          <a:lstStyle/>
          <a:p>
            <a:endParaRPr lang="en-PH"/>
          </a:p>
        </p:txBody>
      </p:sp>
      <p:sp>
        <p:nvSpPr>
          <p:cNvPr id="7" name="Slide Number Placeholder 6">
            <a:extLst>
              <a:ext uri="{FF2B5EF4-FFF2-40B4-BE49-F238E27FC236}">
                <a16:creationId xmlns="" xmlns:a16="http://schemas.microsoft.com/office/drawing/2014/main" id="{2468FFFF-A69B-496F-9342-3801B419497E}"/>
              </a:ext>
            </a:extLst>
          </p:cNvPr>
          <p:cNvSpPr>
            <a:spLocks noGrp="1"/>
          </p:cNvSpPr>
          <p:nvPr>
            <p:ph type="sldNum" sz="quarter" idx="12"/>
          </p:nvPr>
        </p:nvSpPr>
        <p:spPr/>
        <p:txBody>
          <a:bodyPr/>
          <a:lstStyle/>
          <a:p>
            <a:fld id="{9D251B86-6D45-49A2-8C9C-A8B32585C558}" type="slidenum">
              <a:rPr lang="en-PH" smtClean="0"/>
              <a:pPr/>
              <a:t>‹#›</a:t>
            </a:fld>
            <a:endParaRPr lang="en-PH"/>
          </a:p>
        </p:txBody>
      </p:sp>
    </p:spTree>
    <p:extLst>
      <p:ext uri="{BB962C8B-B14F-4D97-AF65-F5344CB8AC3E}">
        <p14:creationId xmlns:p14="http://schemas.microsoft.com/office/powerpoint/2010/main" val="2990439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FC785E9E-CEFB-404F-B538-64D8A89AD7C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PH"/>
          </a:p>
        </p:txBody>
      </p:sp>
      <p:sp>
        <p:nvSpPr>
          <p:cNvPr id="3" name="Text Placeholder 2">
            <a:extLst>
              <a:ext uri="{FF2B5EF4-FFF2-40B4-BE49-F238E27FC236}">
                <a16:creationId xmlns="" xmlns:a16="http://schemas.microsoft.com/office/drawing/2014/main" id="{BA15AD11-B403-4885-A432-F735F3B855A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 xmlns:a16="http://schemas.microsoft.com/office/drawing/2014/main" id="{8D227E53-6C27-42FA-8736-56AFD1CBB15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58A73EA-6C95-48DB-8B02-8091F656B4DC}" type="datetimeFigureOut">
              <a:rPr lang="en-PH" smtClean="0"/>
              <a:pPr/>
              <a:t>06/11/2023</a:t>
            </a:fld>
            <a:endParaRPr lang="en-PH"/>
          </a:p>
        </p:txBody>
      </p:sp>
      <p:sp>
        <p:nvSpPr>
          <p:cNvPr id="5" name="Footer Placeholder 4">
            <a:extLst>
              <a:ext uri="{FF2B5EF4-FFF2-40B4-BE49-F238E27FC236}">
                <a16:creationId xmlns="" xmlns:a16="http://schemas.microsoft.com/office/drawing/2014/main" id="{63828CDA-890D-4AA2-BC27-A382DBE03C7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PH"/>
          </a:p>
        </p:txBody>
      </p:sp>
      <p:sp>
        <p:nvSpPr>
          <p:cNvPr id="6" name="Slide Number Placeholder 5">
            <a:extLst>
              <a:ext uri="{FF2B5EF4-FFF2-40B4-BE49-F238E27FC236}">
                <a16:creationId xmlns="" xmlns:a16="http://schemas.microsoft.com/office/drawing/2014/main" id="{03BF0E2A-A3B0-482E-8BF0-3024A947CE4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D251B86-6D45-49A2-8C9C-A8B32585C558}" type="slidenum">
              <a:rPr lang="en-PH" smtClean="0"/>
              <a:pPr/>
              <a:t>‹#›</a:t>
            </a:fld>
            <a:endParaRPr lang="en-PH"/>
          </a:p>
        </p:txBody>
      </p:sp>
      <p:pic>
        <p:nvPicPr>
          <p:cNvPr id="7" name="Picture 6"/>
          <p:cNvPicPr/>
          <p:nvPr userDrawn="1"/>
        </p:nvPicPr>
        <p:blipFill>
          <a:blip r:embed="rId13" cstate="print">
            <a:extLst>
              <a:ext uri="{28A0092B-C50C-407E-A947-70E740481C1C}">
                <a14:useLocalDpi xmlns:a14="http://schemas.microsoft.com/office/drawing/2010/main" val="0"/>
              </a:ext>
            </a:extLst>
          </a:blip>
          <a:stretch>
            <a:fillRect/>
          </a:stretch>
        </p:blipFill>
        <p:spPr>
          <a:xfrm>
            <a:off x="10069758" y="6209030"/>
            <a:ext cx="1783080" cy="648970"/>
          </a:xfrm>
          <a:prstGeom prst="rect">
            <a:avLst/>
          </a:prstGeom>
        </p:spPr>
      </p:pic>
    </p:spTree>
    <p:extLst>
      <p:ext uri="{BB962C8B-B14F-4D97-AF65-F5344CB8AC3E}">
        <p14:creationId xmlns:p14="http://schemas.microsoft.com/office/powerpoint/2010/main" val="3939817611"/>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DD4D46E7-D511-47EB-8835-E2130AA2A39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a:extLst>
              <a:ext uri="{FF2B5EF4-FFF2-40B4-BE49-F238E27FC236}">
                <a16:creationId xmlns="" xmlns:a16="http://schemas.microsoft.com/office/drawing/2014/main" id="{B1523BA0-123B-46C1-A153-362B69736D2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 xmlns:a16="http://schemas.microsoft.com/office/drawing/2014/main" id="{4874F202-C047-40F7-9EF1-962243F05EB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EAAFEC9-E3B4-4DC4-A262-EF5012409E39}" type="datetimeFigureOut">
              <a:rPr lang="en-AU" smtClean="0"/>
              <a:t>6/11/2023</a:t>
            </a:fld>
            <a:endParaRPr lang="en-AU"/>
          </a:p>
        </p:txBody>
      </p:sp>
      <p:sp>
        <p:nvSpPr>
          <p:cNvPr id="5" name="Footer Placeholder 4">
            <a:extLst>
              <a:ext uri="{FF2B5EF4-FFF2-40B4-BE49-F238E27FC236}">
                <a16:creationId xmlns="" xmlns:a16="http://schemas.microsoft.com/office/drawing/2014/main" id="{55C56A3C-625C-4A36-9B9D-0E564135CC0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p>
        </p:txBody>
      </p:sp>
      <p:sp>
        <p:nvSpPr>
          <p:cNvPr id="6" name="Slide Number Placeholder 5">
            <a:extLst>
              <a:ext uri="{FF2B5EF4-FFF2-40B4-BE49-F238E27FC236}">
                <a16:creationId xmlns="" xmlns:a16="http://schemas.microsoft.com/office/drawing/2014/main" id="{DEC4A6EE-B41C-4BE4-9B52-1E661C2047C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A571AB-9364-4EE2-ABD3-537543AECB06}" type="slidenum">
              <a:rPr lang="en-AU" smtClean="0"/>
              <a:t>‹#›</a:t>
            </a:fld>
            <a:endParaRPr lang="en-AU"/>
          </a:p>
        </p:txBody>
      </p:sp>
      <p:pic>
        <p:nvPicPr>
          <p:cNvPr id="7" name="Picture 6"/>
          <p:cNvPicPr/>
          <p:nvPr userDrawn="1"/>
        </p:nvPicPr>
        <p:blipFill>
          <a:blip r:embed="rId13" cstate="print">
            <a:extLst>
              <a:ext uri="{28A0092B-C50C-407E-A947-70E740481C1C}">
                <a14:useLocalDpi xmlns:a14="http://schemas.microsoft.com/office/drawing/2010/main" val="0"/>
              </a:ext>
            </a:extLst>
          </a:blip>
          <a:stretch>
            <a:fillRect/>
          </a:stretch>
        </p:blipFill>
        <p:spPr>
          <a:xfrm>
            <a:off x="10181902" y="6209030"/>
            <a:ext cx="1783080" cy="648970"/>
          </a:xfrm>
          <a:prstGeom prst="rect">
            <a:avLst/>
          </a:prstGeom>
        </p:spPr>
      </p:pic>
    </p:spTree>
    <p:extLst>
      <p:ext uri="{BB962C8B-B14F-4D97-AF65-F5344CB8AC3E}">
        <p14:creationId xmlns:p14="http://schemas.microsoft.com/office/powerpoint/2010/main" val="568451953"/>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8.xml"/><Relationship Id="rId5" Type="http://schemas.openxmlformats.org/officeDocument/2006/relationships/image" Target="../media/image4.png"/><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diagramLayout" Target="../diagrams/layout21.xml"/><Relationship Id="rId2" Type="http://schemas.openxmlformats.org/officeDocument/2006/relationships/diagramData" Target="../diagrams/data21.xml"/><Relationship Id="rId1" Type="http://schemas.openxmlformats.org/officeDocument/2006/relationships/slideLayout" Target="../slideLayouts/slideLayout2.xml"/><Relationship Id="rId6" Type="http://schemas.microsoft.com/office/2007/relationships/diagramDrawing" Target="../diagrams/drawing21.xml"/><Relationship Id="rId5" Type="http://schemas.openxmlformats.org/officeDocument/2006/relationships/diagramColors" Target="../diagrams/colors21.xml"/><Relationship Id="rId4" Type="http://schemas.openxmlformats.org/officeDocument/2006/relationships/diagramQuickStyle" Target="../diagrams/quickStyle21.xml"/></Relationships>
</file>

<file path=ppt/slides/_rels/slide101.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diagramLayout" Target="../diagrams/layout22.xml"/><Relationship Id="rId2" Type="http://schemas.openxmlformats.org/officeDocument/2006/relationships/diagramData" Target="../diagrams/data22.xml"/><Relationship Id="rId1" Type="http://schemas.openxmlformats.org/officeDocument/2006/relationships/slideLayout" Target="../slideLayouts/slideLayout2.xml"/><Relationship Id="rId6" Type="http://schemas.microsoft.com/office/2007/relationships/diagramDrawing" Target="../diagrams/drawing22.xml"/><Relationship Id="rId5" Type="http://schemas.openxmlformats.org/officeDocument/2006/relationships/diagramColors" Target="../diagrams/colors22.xml"/><Relationship Id="rId4" Type="http://schemas.openxmlformats.org/officeDocument/2006/relationships/diagramQuickStyle" Target="../diagrams/quickStyle2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diagramLayout" Target="../diagrams/layout23.xml"/><Relationship Id="rId2" Type="http://schemas.openxmlformats.org/officeDocument/2006/relationships/diagramData" Target="../diagrams/data23.xml"/><Relationship Id="rId1" Type="http://schemas.openxmlformats.org/officeDocument/2006/relationships/slideLayout" Target="../slideLayouts/slideLayout2.xml"/><Relationship Id="rId6" Type="http://schemas.microsoft.com/office/2007/relationships/diagramDrawing" Target="../diagrams/drawing23.xml"/><Relationship Id="rId5" Type="http://schemas.openxmlformats.org/officeDocument/2006/relationships/diagramColors" Target="../diagrams/colors23.xml"/><Relationship Id="rId4" Type="http://schemas.openxmlformats.org/officeDocument/2006/relationships/diagramQuickStyle" Target="../diagrams/quickStyle23.xml"/></Relationships>
</file>

<file path=ppt/slides/_rels/slide106.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diagramLayout" Target="../diagrams/layout24.xml"/><Relationship Id="rId2" Type="http://schemas.openxmlformats.org/officeDocument/2006/relationships/diagramData" Target="../diagrams/data24.xml"/><Relationship Id="rId1" Type="http://schemas.openxmlformats.org/officeDocument/2006/relationships/slideLayout" Target="../slideLayouts/slideLayout2.xml"/><Relationship Id="rId6" Type="http://schemas.microsoft.com/office/2007/relationships/diagramDrawing" Target="../diagrams/drawing24.xml"/><Relationship Id="rId5" Type="http://schemas.openxmlformats.org/officeDocument/2006/relationships/diagramColors" Target="../diagrams/colors24.xml"/><Relationship Id="rId4" Type="http://schemas.openxmlformats.org/officeDocument/2006/relationships/diagramQuickStyle" Target="../diagrams/quickStyle24.xml"/></Relationships>
</file>

<file path=ppt/slides/_rels/slide121.xml.rels><?xml version="1.0" encoding="UTF-8" standalone="yes"?>
<Relationships xmlns="http://schemas.openxmlformats.org/package/2006/relationships"><Relationship Id="rId3" Type="http://schemas.openxmlformats.org/officeDocument/2006/relationships/diagramLayout" Target="../diagrams/layout25.xml"/><Relationship Id="rId2" Type="http://schemas.openxmlformats.org/officeDocument/2006/relationships/diagramData" Target="../diagrams/data25.xml"/><Relationship Id="rId1" Type="http://schemas.openxmlformats.org/officeDocument/2006/relationships/slideLayout" Target="../slideLayouts/slideLayout2.xml"/><Relationship Id="rId6" Type="http://schemas.microsoft.com/office/2007/relationships/diagramDrawing" Target="../diagrams/drawing25.xml"/><Relationship Id="rId5" Type="http://schemas.openxmlformats.org/officeDocument/2006/relationships/diagramColors" Target="../diagrams/colors25.xml"/><Relationship Id="rId4" Type="http://schemas.openxmlformats.org/officeDocument/2006/relationships/diagramQuickStyle" Target="../diagrams/quickStyle25.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diagramLayout" Target="../diagrams/layout26.xml"/><Relationship Id="rId2" Type="http://schemas.openxmlformats.org/officeDocument/2006/relationships/diagramData" Target="../diagrams/data26.xml"/><Relationship Id="rId1" Type="http://schemas.openxmlformats.org/officeDocument/2006/relationships/slideLayout" Target="../slideLayouts/slideLayout2.xml"/><Relationship Id="rId6" Type="http://schemas.microsoft.com/office/2007/relationships/diagramDrawing" Target="../diagrams/drawing26.xml"/><Relationship Id="rId5" Type="http://schemas.openxmlformats.org/officeDocument/2006/relationships/diagramColors" Target="../diagrams/colors26.xml"/><Relationship Id="rId4" Type="http://schemas.openxmlformats.org/officeDocument/2006/relationships/diagramQuickStyle" Target="../diagrams/quickStyle26.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diagramLayout" Target="../diagrams/layout27.xml"/><Relationship Id="rId2" Type="http://schemas.openxmlformats.org/officeDocument/2006/relationships/diagramData" Target="../diagrams/data27.xml"/><Relationship Id="rId1" Type="http://schemas.openxmlformats.org/officeDocument/2006/relationships/slideLayout" Target="../slideLayouts/slideLayout2.xml"/><Relationship Id="rId6" Type="http://schemas.microsoft.com/office/2007/relationships/diagramDrawing" Target="../diagrams/drawing27.xml"/><Relationship Id="rId5" Type="http://schemas.openxmlformats.org/officeDocument/2006/relationships/diagramColors" Target="../diagrams/colors27.xml"/><Relationship Id="rId4" Type="http://schemas.openxmlformats.org/officeDocument/2006/relationships/diagramQuickStyle" Target="../diagrams/quickStyle2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diagramLayout" Target="../diagrams/layout28.xml"/><Relationship Id="rId2" Type="http://schemas.openxmlformats.org/officeDocument/2006/relationships/diagramData" Target="../diagrams/data28.xml"/><Relationship Id="rId1" Type="http://schemas.openxmlformats.org/officeDocument/2006/relationships/slideLayout" Target="../slideLayouts/slideLayout2.xml"/><Relationship Id="rId6" Type="http://schemas.microsoft.com/office/2007/relationships/diagramDrawing" Target="../diagrams/drawing28.xml"/><Relationship Id="rId5" Type="http://schemas.openxmlformats.org/officeDocument/2006/relationships/diagramColors" Target="../diagrams/colors28.xml"/><Relationship Id="rId4" Type="http://schemas.openxmlformats.org/officeDocument/2006/relationships/diagramQuickStyle" Target="../diagrams/quickStyle28.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diagramLayout" Target="../diagrams/layout29.xml"/><Relationship Id="rId2" Type="http://schemas.openxmlformats.org/officeDocument/2006/relationships/diagramData" Target="../diagrams/data29.xml"/><Relationship Id="rId1" Type="http://schemas.openxmlformats.org/officeDocument/2006/relationships/slideLayout" Target="../slideLayouts/slideLayout2.xml"/><Relationship Id="rId6" Type="http://schemas.microsoft.com/office/2007/relationships/diagramDrawing" Target="../diagrams/drawing29.xml"/><Relationship Id="rId5" Type="http://schemas.openxmlformats.org/officeDocument/2006/relationships/diagramColors" Target="../diagrams/colors29.xml"/><Relationship Id="rId4" Type="http://schemas.openxmlformats.org/officeDocument/2006/relationships/diagramQuickStyle" Target="../diagrams/quickStyle29.xml"/></Relationships>
</file>

<file path=ppt/slides/_rels/slide143.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diagramLayout" Target="../diagrams/layout30.xml"/><Relationship Id="rId2" Type="http://schemas.openxmlformats.org/officeDocument/2006/relationships/diagramData" Target="../diagrams/data30.xml"/><Relationship Id="rId1" Type="http://schemas.openxmlformats.org/officeDocument/2006/relationships/slideLayout" Target="../slideLayouts/slideLayout2.xml"/><Relationship Id="rId6" Type="http://schemas.microsoft.com/office/2007/relationships/diagramDrawing" Target="../diagrams/drawing30.xml"/><Relationship Id="rId5" Type="http://schemas.openxmlformats.org/officeDocument/2006/relationships/diagramColors" Target="../diagrams/colors30.xml"/><Relationship Id="rId4" Type="http://schemas.openxmlformats.org/officeDocument/2006/relationships/diagramQuickStyle" Target="../diagrams/quickStyle30.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diagramLayout" Target="../diagrams/layout31.xml"/><Relationship Id="rId2" Type="http://schemas.openxmlformats.org/officeDocument/2006/relationships/diagramData" Target="../diagrams/data31.xml"/><Relationship Id="rId1" Type="http://schemas.openxmlformats.org/officeDocument/2006/relationships/slideLayout" Target="../slideLayouts/slideLayout2.xml"/><Relationship Id="rId6" Type="http://schemas.microsoft.com/office/2007/relationships/diagramDrawing" Target="../diagrams/drawing31.xml"/><Relationship Id="rId5" Type="http://schemas.openxmlformats.org/officeDocument/2006/relationships/diagramColors" Target="../diagrams/colors31.xml"/><Relationship Id="rId4" Type="http://schemas.openxmlformats.org/officeDocument/2006/relationships/diagramQuickStyle" Target="../diagrams/quickStyle31.xml"/></Relationships>
</file>

<file path=ppt/slides/_rels/slide149.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diagramLayout" Target="../diagrams/layout32.xml"/><Relationship Id="rId2" Type="http://schemas.openxmlformats.org/officeDocument/2006/relationships/diagramData" Target="../diagrams/data32.xml"/><Relationship Id="rId1" Type="http://schemas.openxmlformats.org/officeDocument/2006/relationships/slideLayout" Target="../slideLayouts/slideLayout2.xml"/><Relationship Id="rId6" Type="http://schemas.microsoft.com/office/2007/relationships/diagramDrawing" Target="../diagrams/drawing32.xml"/><Relationship Id="rId5" Type="http://schemas.openxmlformats.org/officeDocument/2006/relationships/diagramColors" Target="../diagrams/colors32.xml"/><Relationship Id="rId4" Type="http://schemas.openxmlformats.org/officeDocument/2006/relationships/diagramQuickStyle" Target="../diagrams/quickStyle3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3" Type="http://schemas.openxmlformats.org/officeDocument/2006/relationships/diagramLayout" Target="../diagrams/layout33.xml"/><Relationship Id="rId2" Type="http://schemas.openxmlformats.org/officeDocument/2006/relationships/diagramData" Target="../diagrams/data33.xml"/><Relationship Id="rId1" Type="http://schemas.openxmlformats.org/officeDocument/2006/relationships/slideLayout" Target="../slideLayouts/slideLayout2.xml"/><Relationship Id="rId6" Type="http://schemas.microsoft.com/office/2007/relationships/diagramDrawing" Target="../diagrams/drawing33.xml"/><Relationship Id="rId5" Type="http://schemas.openxmlformats.org/officeDocument/2006/relationships/diagramColors" Target="../diagrams/colors33.xml"/><Relationship Id="rId4" Type="http://schemas.openxmlformats.org/officeDocument/2006/relationships/diagramQuickStyle" Target="../diagrams/quickStyle33.xml"/></Relationships>
</file>

<file path=ppt/slides/_rels/slide156.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diagramLayout" Target="../diagrams/layout34.xml"/><Relationship Id="rId2" Type="http://schemas.openxmlformats.org/officeDocument/2006/relationships/diagramData" Target="../diagrams/data34.xml"/><Relationship Id="rId1" Type="http://schemas.openxmlformats.org/officeDocument/2006/relationships/slideLayout" Target="../slideLayouts/slideLayout2.xml"/><Relationship Id="rId6" Type="http://schemas.microsoft.com/office/2007/relationships/diagramDrawing" Target="../diagrams/drawing34.xml"/><Relationship Id="rId5" Type="http://schemas.openxmlformats.org/officeDocument/2006/relationships/diagramColors" Target="../diagrams/colors34.xml"/><Relationship Id="rId4" Type="http://schemas.openxmlformats.org/officeDocument/2006/relationships/diagramQuickStyle" Target="../diagrams/quickStyle34.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3" Type="http://schemas.openxmlformats.org/officeDocument/2006/relationships/diagramLayout" Target="../diagrams/layout35.xml"/><Relationship Id="rId2" Type="http://schemas.openxmlformats.org/officeDocument/2006/relationships/diagramData" Target="../diagrams/data35.xml"/><Relationship Id="rId1" Type="http://schemas.openxmlformats.org/officeDocument/2006/relationships/slideLayout" Target="../slideLayouts/slideLayout2.xml"/><Relationship Id="rId6" Type="http://schemas.microsoft.com/office/2007/relationships/diagramDrawing" Target="../diagrams/drawing35.xml"/><Relationship Id="rId5" Type="http://schemas.openxmlformats.org/officeDocument/2006/relationships/diagramColors" Target="../diagrams/colors35.xml"/><Relationship Id="rId4" Type="http://schemas.openxmlformats.org/officeDocument/2006/relationships/diagramQuickStyle" Target="../diagrams/quickStyle35.xml"/></Relationships>
</file>

<file path=ppt/slides/_rels/slide166.xml.rels><?xml version="1.0" encoding="UTF-8" standalone="yes"?>
<Relationships xmlns="http://schemas.openxmlformats.org/package/2006/relationships"><Relationship Id="rId3" Type="http://schemas.openxmlformats.org/officeDocument/2006/relationships/diagramLayout" Target="../diagrams/layout36.xml"/><Relationship Id="rId2" Type="http://schemas.openxmlformats.org/officeDocument/2006/relationships/diagramData" Target="../diagrams/data36.xml"/><Relationship Id="rId1" Type="http://schemas.openxmlformats.org/officeDocument/2006/relationships/slideLayout" Target="../slideLayouts/slideLayout2.xml"/><Relationship Id="rId6" Type="http://schemas.microsoft.com/office/2007/relationships/diagramDrawing" Target="../diagrams/drawing36.xml"/><Relationship Id="rId5" Type="http://schemas.openxmlformats.org/officeDocument/2006/relationships/diagramColors" Target="../diagrams/colors36.xml"/><Relationship Id="rId4" Type="http://schemas.openxmlformats.org/officeDocument/2006/relationships/diagramQuickStyle" Target="../diagrams/quickStyle36.xml"/></Relationships>
</file>

<file path=ppt/slides/_rels/slide167.xml.rels><?xml version="1.0" encoding="UTF-8" standalone="yes"?>
<Relationships xmlns="http://schemas.openxmlformats.org/package/2006/relationships"><Relationship Id="rId3" Type="http://schemas.openxmlformats.org/officeDocument/2006/relationships/image" Target="../media/image62.sv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55.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2.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56.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2.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59.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diagramLayout" Target="../diagrams/layout14.xml"/><Relationship Id="rId2" Type="http://schemas.openxmlformats.org/officeDocument/2006/relationships/diagramData" Target="../diagrams/data14.xml"/><Relationship Id="rId1" Type="http://schemas.openxmlformats.org/officeDocument/2006/relationships/slideLayout" Target="../slideLayouts/slideLayout2.xml"/><Relationship Id="rId6" Type="http://schemas.microsoft.com/office/2007/relationships/diagramDrawing" Target="../diagrams/drawing14.xml"/><Relationship Id="rId5" Type="http://schemas.openxmlformats.org/officeDocument/2006/relationships/diagramColors" Target="../diagrams/colors14.xml"/><Relationship Id="rId4" Type="http://schemas.openxmlformats.org/officeDocument/2006/relationships/diagramQuickStyle" Target="../diagrams/quickStyle14.xml"/></Relationships>
</file>

<file path=ppt/slides/_rels/slide67.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diagramLayout" Target="../diagrams/layout15.xml"/><Relationship Id="rId2" Type="http://schemas.openxmlformats.org/officeDocument/2006/relationships/diagramData" Target="../diagrams/data15.xml"/><Relationship Id="rId1" Type="http://schemas.openxmlformats.org/officeDocument/2006/relationships/slideLayout" Target="../slideLayouts/slideLayout2.xml"/><Relationship Id="rId6" Type="http://schemas.microsoft.com/office/2007/relationships/diagramDrawing" Target="../diagrams/drawing15.xml"/><Relationship Id="rId5" Type="http://schemas.openxmlformats.org/officeDocument/2006/relationships/diagramColors" Target="../diagrams/colors15.xml"/><Relationship Id="rId4" Type="http://schemas.openxmlformats.org/officeDocument/2006/relationships/diagramQuickStyle" Target="../diagrams/quickStyle15.xml"/></Relationships>
</file>

<file path=ppt/slides/_rels/slide87.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diagramLayout" Target="../diagrams/layout16.xml"/><Relationship Id="rId2" Type="http://schemas.openxmlformats.org/officeDocument/2006/relationships/diagramData" Target="../diagrams/data16.xml"/><Relationship Id="rId1" Type="http://schemas.openxmlformats.org/officeDocument/2006/relationships/slideLayout" Target="../slideLayouts/slideLayout2.xml"/><Relationship Id="rId6" Type="http://schemas.microsoft.com/office/2007/relationships/diagramDrawing" Target="../diagrams/drawing16.xml"/><Relationship Id="rId5" Type="http://schemas.openxmlformats.org/officeDocument/2006/relationships/diagramColors" Target="../diagrams/colors16.xml"/><Relationship Id="rId4" Type="http://schemas.openxmlformats.org/officeDocument/2006/relationships/diagramQuickStyle" Target="../diagrams/quickStyle16.xml"/></Relationships>
</file>

<file path=ppt/slides/_rels/slide91.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diagramLayout" Target="../diagrams/layout17.xml"/><Relationship Id="rId2" Type="http://schemas.openxmlformats.org/officeDocument/2006/relationships/diagramData" Target="../diagrams/data17.xml"/><Relationship Id="rId1" Type="http://schemas.openxmlformats.org/officeDocument/2006/relationships/slideLayout" Target="../slideLayouts/slideLayout2.xml"/><Relationship Id="rId6" Type="http://schemas.microsoft.com/office/2007/relationships/diagramDrawing" Target="../diagrams/drawing17.xml"/><Relationship Id="rId5" Type="http://schemas.openxmlformats.org/officeDocument/2006/relationships/diagramColors" Target="../diagrams/colors17.xml"/><Relationship Id="rId4" Type="http://schemas.openxmlformats.org/officeDocument/2006/relationships/diagramQuickStyle" Target="../diagrams/quickStyle17.xml"/></Relationships>
</file>

<file path=ppt/slides/_rels/slide93.xml.rels><?xml version="1.0" encoding="UTF-8" standalone="yes"?>
<Relationships xmlns="http://schemas.openxmlformats.org/package/2006/relationships"><Relationship Id="rId3" Type="http://schemas.openxmlformats.org/officeDocument/2006/relationships/diagramLayout" Target="../diagrams/layout18.xml"/><Relationship Id="rId2" Type="http://schemas.openxmlformats.org/officeDocument/2006/relationships/diagramData" Target="../diagrams/data18.xml"/><Relationship Id="rId1" Type="http://schemas.openxmlformats.org/officeDocument/2006/relationships/slideLayout" Target="../slideLayouts/slideLayout2.xml"/><Relationship Id="rId6" Type="http://schemas.microsoft.com/office/2007/relationships/diagramDrawing" Target="../diagrams/drawing18.xml"/><Relationship Id="rId5" Type="http://schemas.openxmlformats.org/officeDocument/2006/relationships/diagramColors" Target="../diagrams/colors18.xml"/><Relationship Id="rId4" Type="http://schemas.openxmlformats.org/officeDocument/2006/relationships/diagramQuickStyle" Target="../diagrams/quickStyle18.xml"/></Relationships>
</file>

<file path=ppt/slides/_rels/slide94.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diagramLayout" Target="../diagrams/layout19.xml"/><Relationship Id="rId2" Type="http://schemas.openxmlformats.org/officeDocument/2006/relationships/diagramData" Target="../diagrams/data19.xml"/><Relationship Id="rId1" Type="http://schemas.openxmlformats.org/officeDocument/2006/relationships/slideLayout" Target="../slideLayouts/slideLayout2.xml"/><Relationship Id="rId6" Type="http://schemas.microsoft.com/office/2007/relationships/diagramDrawing" Target="../diagrams/drawing19.xml"/><Relationship Id="rId5" Type="http://schemas.openxmlformats.org/officeDocument/2006/relationships/diagramColors" Target="../diagrams/colors19.xml"/><Relationship Id="rId4" Type="http://schemas.openxmlformats.org/officeDocument/2006/relationships/diagramQuickStyle" Target="../diagrams/quickStyle19.xml"/></Relationships>
</file>

<file path=ppt/slides/_rels/slide98.xml.rels><?xml version="1.0" encoding="UTF-8" standalone="yes"?>
<Relationships xmlns="http://schemas.openxmlformats.org/package/2006/relationships"><Relationship Id="rId3" Type="http://schemas.openxmlformats.org/officeDocument/2006/relationships/diagramLayout" Target="../diagrams/layout20.xml"/><Relationship Id="rId2" Type="http://schemas.openxmlformats.org/officeDocument/2006/relationships/diagramData" Target="../diagrams/data20.xml"/><Relationship Id="rId1" Type="http://schemas.openxmlformats.org/officeDocument/2006/relationships/slideLayout" Target="../slideLayouts/slideLayout2.xml"/><Relationship Id="rId6" Type="http://schemas.microsoft.com/office/2007/relationships/diagramDrawing" Target="../diagrams/drawing20.xml"/><Relationship Id="rId5" Type="http://schemas.openxmlformats.org/officeDocument/2006/relationships/diagramColors" Target="../diagrams/colors20.xml"/><Relationship Id="rId4" Type="http://schemas.openxmlformats.org/officeDocument/2006/relationships/diagramQuickStyle" Target="../diagrams/quickStyle20.xml"/></Relationships>
</file>

<file path=ppt/slides/_rels/slide99.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 xmlns:a16="http://schemas.microsoft.com/office/drawing/2014/main" id="{D7D26135-A1C7-40B2-BCF0-777E84A7E1C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r="3005" b="3005"/>
          <a:stretch/>
        </p:blipFill>
        <p:spPr>
          <a:xfrm>
            <a:off x="0" y="0"/>
            <a:ext cx="12192000" cy="6858000"/>
          </a:xfrm>
          <a:prstGeom prst="rect">
            <a:avLst/>
          </a:prstGeom>
        </p:spPr>
      </p:pic>
      <p:sp>
        <p:nvSpPr>
          <p:cNvPr id="25" name="Freeform: Shape 24">
            <a:extLst>
              <a:ext uri="{FF2B5EF4-FFF2-40B4-BE49-F238E27FC236}">
                <a16:creationId xmlns="" xmlns:a16="http://schemas.microsoft.com/office/drawing/2014/main" id="{4CCA684C-F4D4-4B8E-AD2B-0C4D1602AA60}"/>
              </a:ext>
            </a:extLst>
          </p:cNvPr>
          <p:cNvSpPr/>
          <p:nvPr/>
        </p:nvSpPr>
        <p:spPr>
          <a:xfrm>
            <a:off x="3544331" y="0"/>
            <a:ext cx="8647669" cy="6291619"/>
          </a:xfrm>
          <a:custGeom>
            <a:avLst/>
            <a:gdLst>
              <a:gd name="connsiteX0" fmla="*/ 167570 w 8968915"/>
              <a:gd name="connsiteY0" fmla="*/ 0 h 6223380"/>
              <a:gd name="connsiteX1" fmla="*/ 8968915 w 8968915"/>
              <a:gd name="connsiteY1" fmla="*/ 0 h 6223380"/>
              <a:gd name="connsiteX2" fmla="*/ 8968915 w 8968915"/>
              <a:gd name="connsiteY2" fmla="*/ 4013666 h 6223380"/>
              <a:gd name="connsiteX3" fmla="*/ 8948918 w 8968915"/>
              <a:gd name="connsiteY3" fmla="*/ 4045166 h 6223380"/>
              <a:gd name="connsiteX4" fmla="*/ 4892216 w 8968915"/>
              <a:gd name="connsiteY4" fmla="*/ 6223380 h 6223380"/>
              <a:gd name="connsiteX5" fmla="*/ 0 w 8968915"/>
              <a:gd name="connsiteY5" fmla="*/ 1282891 h 6223380"/>
              <a:gd name="connsiteX6" fmla="*/ 154020 w 8968915"/>
              <a:gd name="connsiteY6" fmla="*/ 48186 h 6223380"/>
              <a:gd name="connsiteX0" fmla="*/ 167570 w 8982563"/>
              <a:gd name="connsiteY0" fmla="*/ 40944 h 6264324"/>
              <a:gd name="connsiteX1" fmla="*/ 8982563 w 8982563"/>
              <a:gd name="connsiteY1" fmla="*/ 0 h 6264324"/>
              <a:gd name="connsiteX2" fmla="*/ 8968915 w 8982563"/>
              <a:gd name="connsiteY2" fmla="*/ 4054610 h 6264324"/>
              <a:gd name="connsiteX3" fmla="*/ 8948918 w 8982563"/>
              <a:gd name="connsiteY3" fmla="*/ 4086110 h 6264324"/>
              <a:gd name="connsiteX4" fmla="*/ 4892216 w 8982563"/>
              <a:gd name="connsiteY4" fmla="*/ 6264324 h 6264324"/>
              <a:gd name="connsiteX5" fmla="*/ 0 w 8982563"/>
              <a:gd name="connsiteY5" fmla="*/ 1323835 h 6264324"/>
              <a:gd name="connsiteX6" fmla="*/ 154020 w 8982563"/>
              <a:gd name="connsiteY6" fmla="*/ 89130 h 6264324"/>
              <a:gd name="connsiteX7" fmla="*/ 167570 w 8982563"/>
              <a:gd name="connsiteY7" fmla="*/ 40944 h 6264324"/>
              <a:gd name="connsiteX0" fmla="*/ 194866 w 8982563"/>
              <a:gd name="connsiteY0" fmla="*/ 0 h 6291619"/>
              <a:gd name="connsiteX1" fmla="*/ 8982563 w 8982563"/>
              <a:gd name="connsiteY1" fmla="*/ 27295 h 6291619"/>
              <a:gd name="connsiteX2" fmla="*/ 8968915 w 8982563"/>
              <a:gd name="connsiteY2" fmla="*/ 4081905 h 6291619"/>
              <a:gd name="connsiteX3" fmla="*/ 8948918 w 8982563"/>
              <a:gd name="connsiteY3" fmla="*/ 4113405 h 6291619"/>
              <a:gd name="connsiteX4" fmla="*/ 4892216 w 8982563"/>
              <a:gd name="connsiteY4" fmla="*/ 6291619 h 6291619"/>
              <a:gd name="connsiteX5" fmla="*/ 0 w 8982563"/>
              <a:gd name="connsiteY5" fmla="*/ 1351130 h 6291619"/>
              <a:gd name="connsiteX6" fmla="*/ 154020 w 8982563"/>
              <a:gd name="connsiteY6" fmla="*/ 116425 h 6291619"/>
              <a:gd name="connsiteX7" fmla="*/ 194866 w 8982563"/>
              <a:gd name="connsiteY7" fmla="*/ 0 h 6291619"/>
              <a:gd name="connsiteX0" fmla="*/ 194866 w 8982563"/>
              <a:gd name="connsiteY0" fmla="*/ 0 h 6291619"/>
              <a:gd name="connsiteX1" fmla="*/ 8982563 w 8982563"/>
              <a:gd name="connsiteY1" fmla="*/ 27295 h 6291619"/>
              <a:gd name="connsiteX2" fmla="*/ 8968915 w 8982563"/>
              <a:gd name="connsiteY2" fmla="*/ 4081905 h 6291619"/>
              <a:gd name="connsiteX3" fmla="*/ 8948918 w 8982563"/>
              <a:gd name="connsiteY3" fmla="*/ 4113405 h 6291619"/>
              <a:gd name="connsiteX4" fmla="*/ 4892216 w 8982563"/>
              <a:gd name="connsiteY4" fmla="*/ 6291619 h 6291619"/>
              <a:gd name="connsiteX5" fmla="*/ 0 w 8982563"/>
              <a:gd name="connsiteY5" fmla="*/ 1351130 h 6291619"/>
              <a:gd name="connsiteX6" fmla="*/ 154020 w 8982563"/>
              <a:gd name="connsiteY6" fmla="*/ 116425 h 6291619"/>
              <a:gd name="connsiteX7" fmla="*/ 194866 w 8982563"/>
              <a:gd name="connsiteY7" fmla="*/ 0 h 6291619"/>
              <a:gd name="connsiteX0" fmla="*/ 194866 w 8968955"/>
              <a:gd name="connsiteY0" fmla="*/ 0 h 6291619"/>
              <a:gd name="connsiteX1" fmla="*/ 8600426 w 8968955"/>
              <a:gd name="connsiteY1" fmla="*/ 27295 h 6291619"/>
              <a:gd name="connsiteX2" fmla="*/ 8968915 w 8968955"/>
              <a:gd name="connsiteY2" fmla="*/ 4081905 h 6291619"/>
              <a:gd name="connsiteX3" fmla="*/ 8948918 w 8968955"/>
              <a:gd name="connsiteY3" fmla="*/ 4113405 h 6291619"/>
              <a:gd name="connsiteX4" fmla="*/ 4892216 w 8968955"/>
              <a:gd name="connsiteY4" fmla="*/ 6291619 h 6291619"/>
              <a:gd name="connsiteX5" fmla="*/ 0 w 8968955"/>
              <a:gd name="connsiteY5" fmla="*/ 1351130 h 6291619"/>
              <a:gd name="connsiteX6" fmla="*/ 154020 w 8968955"/>
              <a:gd name="connsiteY6" fmla="*/ 116425 h 6291619"/>
              <a:gd name="connsiteX7" fmla="*/ 194866 w 8968955"/>
              <a:gd name="connsiteY7" fmla="*/ 0 h 6291619"/>
              <a:gd name="connsiteX0" fmla="*/ 194866 w 8968961"/>
              <a:gd name="connsiteY0" fmla="*/ 0 h 6291619"/>
              <a:gd name="connsiteX1" fmla="*/ 8647490 w 8968961"/>
              <a:gd name="connsiteY1" fmla="*/ 13848 h 6291619"/>
              <a:gd name="connsiteX2" fmla="*/ 8968915 w 8968961"/>
              <a:gd name="connsiteY2" fmla="*/ 4081905 h 6291619"/>
              <a:gd name="connsiteX3" fmla="*/ 8948918 w 8968961"/>
              <a:gd name="connsiteY3" fmla="*/ 4113405 h 6291619"/>
              <a:gd name="connsiteX4" fmla="*/ 4892216 w 8968961"/>
              <a:gd name="connsiteY4" fmla="*/ 6291619 h 6291619"/>
              <a:gd name="connsiteX5" fmla="*/ 0 w 8968961"/>
              <a:gd name="connsiteY5" fmla="*/ 1351130 h 6291619"/>
              <a:gd name="connsiteX6" fmla="*/ 154020 w 8968961"/>
              <a:gd name="connsiteY6" fmla="*/ 116425 h 6291619"/>
              <a:gd name="connsiteX7" fmla="*/ 194866 w 8968961"/>
              <a:gd name="connsiteY7" fmla="*/ 0 h 6291619"/>
              <a:gd name="connsiteX0" fmla="*/ 194866 w 8968961"/>
              <a:gd name="connsiteY0" fmla="*/ 0 h 6291619"/>
              <a:gd name="connsiteX1" fmla="*/ 8647490 w 8968961"/>
              <a:gd name="connsiteY1" fmla="*/ 13848 h 6291619"/>
              <a:gd name="connsiteX2" fmla="*/ 8968915 w 8968961"/>
              <a:gd name="connsiteY2" fmla="*/ 4081905 h 6291619"/>
              <a:gd name="connsiteX3" fmla="*/ 8471547 w 8968961"/>
              <a:gd name="connsiteY3" fmla="*/ 4765587 h 6291619"/>
              <a:gd name="connsiteX4" fmla="*/ 4892216 w 8968961"/>
              <a:gd name="connsiteY4" fmla="*/ 6291619 h 6291619"/>
              <a:gd name="connsiteX5" fmla="*/ 0 w 8968961"/>
              <a:gd name="connsiteY5" fmla="*/ 1351130 h 6291619"/>
              <a:gd name="connsiteX6" fmla="*/ 154020 w 8968961"/>
              <a:gd name="connsiteY6" fmla="*/ 116425 h 6291619"/>
              <a:gd name="connsiteX7" fmla="*/ 194866 w 8968961"/>
              <a:gd name="connsiteY7" fmla="*/ 0 h 6291619"/>
              <a:gd name="connsiteX0" fmla="*/ 194866 w 8968961"/>
              <a:gd name="connsiteY0" fmla="*/ 0 h 6291619"/>
              <a:gd name="connsiteX1" fmla="*/ 8647490 w 8968961"/>
              <a:gd name="connsiteY1" fmla="*/ 13848 h 6291619"/>
              <a:gd name="connsiteX2" fmla="*/ 8968915 w 8968961"/>
              <a:gd name="connsiteY2" fmla="*/ 4081905 h 6291619"/>
              <a:gd name="connsiteX3" fmla="*/ 8471547 w 8968961"/>
              <a:gd name="connsiteY3" fmla="*/ 4765587 h 6291619"/>
              <a:gd name="connsiteX4" fmla="*/ 4892216 w 8968961"/>
              <a:gd name="connsiteY4" fmla="*/ 6291619 h 6291619"/>
              <a:gd name="connsiteX5" fmla="*/ 0 w 8968961"/>
              <a:gd name="connsiteY5" fmla="*/ 1351130 h 6291619"/>
              <a:gd name="connsiteX6" fmla="*/ 154020 w 8968961"/>
              <a:gd name="connsiteY6" fmla="*/ 116425 h 6291619"/>
              <a:gd name="connsiteX7" fmla="*/ 194866 w 8968961"/>
              <a:gd name="connsiteY7" fmla="*/ 0 h 6291619"/>
              <a:gd name="connsiteX0" fmla="*/ 194866 w 8647669"/>
              <a:gd name="connsiteY0" fmla="*/ 0 h 6291619"/>
              <a:gd name="connsiteX1" fmla="*/ 8647490 w 8647669"/>
              <a:gd name="connsiteY1" fmla="*/ 13848 h 6291619"/>
              <a:gd name="connsiteX2" fmla="*/ 8646185 w 8647669"/>
              <a:gd name="connsiteY2" fmla="*/ 4505487 h 6291619"/>
              <a:gd name="connsiteX3" fmla="*/ 8471547 w 8647669"/>
              <a:gd name="connsiteY3" fmla="*/ 4765587 h 6291619"/>
              <a:gd name="connsiteX4" fmla="*/ 4892216 w 8647669"/>
              <a:gd name="connsiteY4" fmla="*/ 6291619 h 6291619"/>
              <a:gd name="connsiteX5" fmla="*/ 0 w 8647669"/>
              <a:gd name="connsiteY5" fmla="*/ 1351130 h 6291619"/>
              <a:gd name="connsiteX6" fmla="*/ 154020 w 8647669"/>
              <a:gd name="connsiteY6" fmla="*/ 116425 h 6291619"/>
              <a:gd name="connsiteX7" fmla="*/ 194866 w 8647669"/>
              <a:gd name="connsiteY7" fmla="*/ 0 h 6291619"/>
              <a:gd name="connsiteX0" fmla="*/ 194866 w 8647669"/>
              <a:gd name="connsiteY0" fmla="*/ 0 h 6291619"/>
              <a:gd name="connsiteX1" fmla="*/ 8647490 w 8647669"/>
              <a:gd name="connsiteY1" fmla="*/ 13848 h 6291619"/>
              <a:gd name="connsiteX2" fmla="*/ 8646185 w 8647669"/>
              <a:gd name="connsiteY2" fmla="*/ 4505487 h 6291619"/>
              <a:gd name="connsiteX3" fmla="*/ 8599294 w 8647669"/>
              <a:gd name="connsiteY3" fmla="*/ 4597499 h 6291619"/>
              <a:gd name="connsiteX4" fmla="*/ 4892216 w 8647669"/>
              <a:gd name="connsiteY4" fmla="*/ 6291619 h 6291619"/>
              <a:gd name="connsiteX5" fmla="*/ 0 w 8647669"/>
              <a:gd name="connsiteY5" fmla="*/ 1351130 h 6291619"/>
              <a:gd name="connsiteX6" fmla="*/ 154020 w 8647669"/>
              <a:gd name="connsiteY6" fmla="*/ 116425 h 6291619"/>
              <a:gd name="connsiteX7" fmla="*/ 194866 w 8647669"/>
              <a:gd name="connsiteY7" fmla="*/ 0 h 6291619"/>
              <a:gd name="connsiteX0" fmla="*/ 194866 w 8647669"/>
              <a:gd name="connsiteY0" fmla="*/ 0 h 6291619"/>
              <a:gd name="connsiteX1" fmla="*/ 8647490 w 8647669"/>
              <a:gd name="connsiteY1" fmla="*/ 13848 h 6291619"/>
              <a:gd name="connsiteX2" fmla="*/ 8646185 w 8647669"/>
              <a:gd name="connsiteY2" fmla="*/ 4505487 h 6291619"/>
              <a:gd name="connsiteX3" fmla="*/ 8632911 w 8647669"/>
              <a:gd name="connsiteY3" fmla="*/ 4758864 h 6291619"/>
              <a:gd name="connsiteX4" fmla="*/ 4892216 w 8647669"/>
              <a:gd name="connsiteY4" fmla="*/ 6291619 h 6291619"/>
              <a:gd name="connsiteX5" fmla="*/ 0 w 8647669"/>
              <a:gd name="connsiteY5" fmla="*/ 1351130 h 6291619"/>
              <a:gd name="connsiteX6" fmla="*/ 154020 w 8647669"/>
              <a:gd name="connsiteY6" fmla="*/ 116425 h 6291619"/>
              <a:gd name="connsiteX7" fmla="*/ 194866 w 8647669"/>
              <a:gd name="connsiteY7" fmla="*/ 0 h 6291619"/>
              <a:gd name="connsiteX0" fmla="*/ 194866 w 8647669"/>
              <a:gd name="connsiteY0" fmla="*/ 0 h 6291619"/>
              <a:gd name="connsiteX1" fmla="*/ 8647490 w 8647669"/>
              <a:gd name="connsiteY1" fmla="*/ 13848 h 6291619"/>
              <a:gd name="connsiteX2" fmla="*/ 8646185 w 8647669"/>
              <a:gd name="connsiteY2" fmla="*/ 4505487 h 6291619"/>
              <a:gd name="connsiteX3" fmla="*/ 8632911 w 8647669"/>
              <a:gd name="connsiteY3" fmla="*/ 4758864 h 6291619"/>
              <a:gd name="connsiteX4" fmla="*/ 4892216 w 8647669"/>
              <a:gd name="connsiteY4" fmla="*/ 6291619 h 6291619"/>
              <a:gd name="connsiteX5" fmla="*/ 0 w 8647669"/>
              <a:gd name="connsiteY5" fmla="*/ 1351130 h 6291619"/>
              <a:gd name="connsiteX6" fmla="*/ 154020 w 8647669"/>
              <a:gd name="connsiteY6" fmla="*/ 116425 h 6291619"/>
              <a:gd name="connsiteX7" fmla="*/ 194866 w 8647669"/>
              <a:gd name="connsiteY7" fmla="*/ 0 h 6291619"/>
              <a:gd name="connsiteX0" fmla="*/ 194866 w 8647669"/>
              <a:gd name="connsiteY0" fmla="*/ 0 h 6291619"/>
              <a:gd name="connsiteX1" fmla="*/ 8647490 w 8647669"/>
              <a:gd name="connsiteY1" fmla="*/ 13848 h 6291619"/>
              <a:gd name="connsiteX2" fmla="*/ 8646185 w 8647669"/>
              <a:gd name="connsiteY2" fmla="*/ 4505487 h 6291619"/>
              <a:gd name="connsiteX3" fmla="*/ 8632911 w 8647669"/>
              <a:gd name="connsiteY3" fmla="*/ 4758864 h 6291619"/>
              <a:gd name="connsiteX4" fmla="*/ 4892216 w 8647669"/>
              <a:gd name="connsiteY4" fmla="*/ 6291619 h 6291619"/>
              <a:gd name="connsiteX5" fmla="*/ 0 w 8647669"/>
              <a:gd name="connsiteY5" fmla="*/ 1351130 h 6291619"/>
              <a:gd name="connsiteX6" fmla="*/ 154020 w 8647669"/>
              <a:gd name="connsiteY6" fmla="*/ 116425 h 6291619"/>
              <a:gd name="connsiteX7" fmla="*/ 194866 w 8647669"/>
              <a:gd name="connsiteY7" fmla="*/ 0 h 6291619"/>
              <a:gd name="connsiteX0" fmla="*/ 194866 w 8647669"/>
              <a:gd name="connsiteY0" fmla="*/ 0 h 6291619"/>
              <a:gd name="connsiteX1" fmla="*/ 8647490 w 8647669"/>
              <a:gd name="connsiteY1" fmla="*/ 7124 h 6291619"/>
              <a:gd name="connsiteX2" fmla="*/ 8646185 w 8647669"/>
              <a:gd name="connsiteY2" fmla="*/ 4505487 h 6291619"/>
              <a:gd name="connsiteX3" fmla="*/ 8632911 w 8647669"/>
              <a:gd name="connsiteY3" fmla="*/ 4758864 h 6291619"/>
              <a:gd name="connsiteX4" fmla="*/ 4892216 w 8647669"/>
              <a:gd name="connsiteY4" fmla="*/ 6291619 h 6291619"/>
              <a:gd name="connsiteX5" fmla="*/ 0 w 8647669"/>
              <a:gd name="connsiteY5" fmla="*/ 1351130 h 6291619"/>
              <a:gd name="connsiteX6" fmla="*/ 154020 w 8647669"/>
              <a:gd name="connsiteY6" fmla="*/ 116425 h 6291619"/>
              <a:gd name="connsiteX7" fmla="*/ 194866 w 8647669"/>
              <a:gd name="connsiteY7" fmla="*/ 0 h 6291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647669" h="6291619">
                <a:moveTo>
                  <a:pt x="194866" y="0"/>
                </a:moveTo>
                <a:lnTo>
                  <a:pt x="8647490" y="7124"/>
                </a:lnTo>
                <a:cubicBezTo>
                  <a:pt x="8642941" y="1358661"/>
                  <a:pt x="8650734" y="3153950"/>
                  <a:pt x="8646185" y="4505487"/>
                </a:cubicBezTo>
                <a:lnTo>
                  <a:pt x="8632911" y="4758864"/>
                </a:lnTo>
                <a:cubicBezTo>
                  <a:pt x="8237840" y="5609118"/>
                  <a:pt x="6580901" y="6291619"/>
                  <a:pt x="4892216" y="6291619"/>
                </a:cubicBezTo>
                <a:cubicBezTo>
                  <a:pt x="2190320" y="6291619"/>
                  <a:pt x="0" y="4079687"/>
                  <a:pt x="0" y="1351130"/>
                </a:cubicBezTo>
                <a:cubicBezTo>
                  <a:pt x="0" y="924793"/>
                  <a:pt x="53475" y="511069"/>
                  <a:pt x="154020" y="116425"/>
                </a:cubicBezTo>
                <a:lnTo>
                  <a:pt x="194866" y="0"/>
                </a:lnTo>
                <a:close/>
              </a:path>
            </a:pathLst>
          </a:custGeom>
          <a:blipFill dpi="0" rotWithShape="1">
            <a:blip r:embed="rId4"/>
            <a:srcRect/>
            <a:stretch>
              <a:fillRect l="-1516" r="-15969" b="-2159"/>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TextBox 14">
            <a:extLst>
              <a:ext uri="{FF2B5EF4-FFF2-40B4-BE49-F238E27FC236}">
                <a16:creationId xmlns="" xmlns:a16="http://schemas.microsoft.com/office/drawing/2014/main" id="{4591A457-14F1-4479-B63B-00F6A7783F07}"/>
              </a:ext>
            </a:extLst>
          </p:cNvPr>
          <p:cNvSpPr txBox="1"/>
          <p:nvPr/>
        </p:nvSpPr>
        <p:spPr>
          <a:xfrm>
            <a:off x="117582" y="3588266"/>
            <a:ext cx="358140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a:ln>
                  <a:noFill/>
                </a:ln>
                <a:solidFill>
                  <a:srgbClr val="FFC63A"/>
                </a:solidFill>
                <a:effectLst/>
                <a:uLnTx/>
                <a:uFillTx/>
                <a:latin typeface="Bauhaus Md BT" panose="04030605020B02020C03" pitchFamily="82" charset="0"/>
                <a:ea typeface="+mn-ea"/>
                <a:cs typeface="+mn-cs"/>
              </a:rPr>
              <a:t>CHCCCS038</a:t>
            </a:r>
            <a:endParaRPr kumimoji="0" lang="en-AU" sz="3600" b="1" i="0" u="none" strike="noStrike" kern="1200" cap="none" spc="0" normalizeH="0" baseline="0" noProof="0">
              <a:ln>
                <a:noFill/>
              </a:ln>
              <a:solidFill>
                <a:srgbClr val="FFC63A"/>
              </a:solidFill>
              <a:effectLst/>
              <a:uLnTx/>
              <a:uFillTx/>
              <a:latin typeface="Bauhaus Md BT" panose="04030605020B02020C03" pitchFamily="82" charset="0"/>
              <a:ea typeface="+mn-ea"/>
              <a:cs typeface="+mn-cs"/>
            </a:endParaRPr>
          </a:p>
        </p:txBody>
      </p:sp>
      <p:sp>
        <p:nvSpPr>
          <p:cNvPr id="21" name="TextBox 20">
            <a:extLst>
              <a:ext uri="{FF2B5EF4-FFF2-40B4-BE49-F238E27FC236}">
                <a16:creationId xmlns="" xmlns:a16="http://schemas.microsoft.com/office/drawing/2014/main" id="{F28CC414-0C54-4CC5-91D8-905C796EE4BB}"/>
              </a:ext>
            </a:extLst>
          </p:cNvPr>
          <p:cNvSpPr txBox="1"/>
          <p:nvPr/>
        </p:nvSpPr>
        <p:spPr>
          <a:xfrm>
            <a:off x="117581" y="4499149"/>
            <a:ext cx="3947981" cy="181588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Facilitate the empowerment of people receiving support (Release 1)</a:t>
            </a:r>
            <a:endParaRPr kumimoji="0" lang="en-AU" sz="2800" b="1"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cxnSp>
        <p:nvCxnSpPr>
          <p:cNvPr id="19" name="Straight Connector 18">
            <a:extLst>
              <a:ext uri="{FF2B5EF4-FFF2-40B4-BE49-F238E27FC236}">
                <a16:creationId xmlns="" xmlns:a16="http://schemas.microsoft.com/office/drawing/2014/main" id="{281FF9F7-F669-4BCA-8698-90DAD4A0F460}"/>
              </a:ext>
            </a:extLst>
          </p:cNvPr>
          <p:cNvCxnSpPr/>
          <p:nvPr/>
        </p:nvCxnSpPr>
        <p:spPr>
          <a:xfrm>
            <a:off x="244190" y="4372539"/>
            <a:ext cx="279443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7" name="Picture 6"/>
          <p:cNvPicPr/>
          <p:nvPr/>
        </p:nvPicPr>
        <p:blipFill>
          <a:blip r:embed="rId5" cstate="print">
            <a:extLst>
              <a:ext uri="{28A0092B-C50C-407E-A947-70E740481C1C}">
                <a14:useLocalDpi xmlns:a14="http://schemas.microsoft.com/office/drawing/2010/main" val="0"/>
              </a:ext>
            </a:extLst>
          </a:blip>
          <a:stretch>
            <a:fillRect/>
          </a:stretch>
        </p:blipFill>
        <p:spPr>
          <a:xfrm>
            <a:off x="9464040" y="6062472"/>
            <a:ext cx="2582735" cy="795528"/>
          </a:xfrm>
          <a:prstGeom prst="rect">
            <a:avLst/>
          </a:prstGeom>
        </p:spPr>
      </p:pic>
    </p:spTree>
    <p:extLst>
      <p:ext uri="{BB962C8B-B14F-4D97-AF65-F5344CB8AC3E}">
        <p14:creationId xmlns:p14="http://schemas.microsoft.com/office/powerpoint/2010/main" val="47163459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endParaRPr lang="en-AU" b="1">
              <a:solidFill>
                <a:srgbClr val="FF595E"/>
              </a:solidFill>
              <a:latin typeface="+mn-lt"/>
            </a:endParaRPr>
          </a:p>
        </p:txBody>
      </p:sp>
      <p:sp>
        <p:nvSpPr>
          <p:cNvPr id="3" name="Content Placeholder 2">
            <a:extLst>
              <a:ext uri="{FF2B5EF4-FFF2-40B4-BE49-F238E27FC236}">
                <a16:creationId xmlns=""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There are four principles of empowerment:</a:t>
            </a:r>
          </a:p>
          <a:p>
            <a:pPr>
              <a:lnSpc>
                <a:spcPct val="114000"/>
              </a:lnSpc>
              <a:spcBef>
                <a:spcPts val="600"/>
              </a:spcBef>
              <a:spcAft>
                <a:spcPts val="600"/>
              </a:spcAft>
              <a:buClr>
                <a:srgbClr val="1C96D3"/>
              </a:buClr>
              <a:buFont typeface="Wingdings" panose="05000000000000000000" pitchFamily="2" charset="2"/>
              <a:buChar char="§"/>
            </a:pPr>
            <a:r>
              <a:rPr lang="en-US" sz="2200" b="1">
                <a:solidFill>
                  <a:schemeClr val="tx1">
                    <a:lumMod val="75000"/>
                    <a:lumOff val="25000"/>
                  </a:schemeClr>
                </a:solidFill>
              </a:rPr>
              <a:t>Relate</a:t>
            </a:r>
            <a:r>
              <a:rPr lang="en-US" sz="2200">
                <a:solidFill>
                  <a:schemeClr val="tx1">
                    <a:lumMod val="75000"/>
                    <a:lumOff val="25000"/>
                  </a:schemeClr>
                </a:solidFill>
              </a:rPr>
              <a:t> refers to accepting a person for who they are.</a:t>
            </a:r>
          </a:p>
          <a:p>
            <a:pPr marL="230400" indent="0">
              <a:lnSpc>
                <a:spcPct val="114000"/>
              </a:lnSpc>
              <a:spcBef>
                <a:spcPts val="600"/>
              </a:spcBef>
              <a:spcAft>
                <a:spcPts val="600"/>
              </a:spcAft>
              <a:buClr>
                <a:srgbClr val="1C96D3"/>
              </a:buClr>
              <a:buNone/>
            </a:pPr>
            <a:r>
              <a:rPr lang="en-US" sz="2200">
                <a:solidFill>
                  <a:schemeClr val="tx1">
                    <a:lumMod val="75000"/>
                    <a:lumOff val="25000"/>
                  </a:schemeClr>
                </a:solidFill>
              </a:rPr>
              <a:t>It involves willingly understanding someone else's feelings and experiences.</a:t>
            </a:r>
          </a:p>
          <a:p>
            <a:pPr>
              <a:lnSpc>
                <a:spcPct val="114000"/>
              </a:lnSpc>
              <a:spcBef>
                <a:spcPts val="600"/>
              </a:spcBef>
              <a:spcAft>
                <a:spcPts val="600"/>
              </a:spcAft>
              <a:buClr>
                <a:srgbClr val="1C96D3"/>
              </a:buClr>
              <a:buFont typeface="Wingdings" panose="05000000000000000000" pitchFamily="2" charset="2"/>
              <a:buChar char="§"/>
            </a:pPr>
            <a:r>
              <a:rPr lang="en-US" sz="2200" b="1">
                <a:solidFill>
                  <a:schemeClr val="tx1">
                    <a:lumMod val="75000"/>
                    <a:lumOff val="25000"/>
                  </a:schemeClr>
                </a:solidFill>
              </a:rPr>
              <a:t>Communicate </a:t>
            </a:r>
            <a:r>
              <a:rPr lang="en-US" sz="2200">
                <a:solidFill>
                  <a:schemeClr val="tx1">
                    <a:lumMod val="75000"/>
                    <a:lumOff val="25000"/>
                  </a:schemeClr>
                </a:solidFill>
              </a:rPr>
              <a:t>refers to giving a person support and confidence through words.</a:t>
            </a:r>
          </a:p>
          <a:p>
            <a:pPr marL="230400" indent="0">
              <a:lnSpc>
                <a:spcPct val="114000"/>
              </a:lnSpc>
              <a:spcBef>
                <a:spcPts val="600"/>
              </a:spcBef>
              <a:spcAft>
                <a:spcPts val="600"/>
              </a:spcAft>
              <a:buClr>
                <a:srgbClr val="1C96D3"/>
              </a:buClr>
              <a:buNone/>
            </a:pPr>
            <a:r>
              <a:rPr lang="en-US" sz="2200">
                <a:solidFill>
                  <a:schemeClr val="tx1">
                    <a:lumMod val="75000"/>
                    <a:lumOff val="25000"/>
                  </a:schemeClr>
                </a:solidFill>
              </a:rPr>
              <a:t>It involves spending time beyond what is required to fulfil primary duties.</a:t>
            </a:r>
          </a:p>
          <a:p>
            <a:pPr marL="230400" indent="0">
              <a:lnSpc>
                <a:spcPct val="114000"/>
              </a:lnSpc>
              <a:spcBef>
                <a:spcPts val="600"/>
              </a:spcBef>
              <a:spcAft>
                <a:spcPts val="600"/>
              </a:spcAft>
              <a:buClr>
                <a:srgbClr val="1C96D3"/>
              </a:buClr>
              <a:buNone/>
            </a:pPr>
            <a:endParaRPr lang="en-US" sz="2200">
              <a:solidFill>
                <a:schemeClr val="tx1">
                  <a:lumMod val="75000"/>
                  <a:lumOff val="25000"/>
                </a:schemeClr>
              </a:solidFill>
            </a:endParaRPr>
          </a:p>
        </p:txBody>
      </p:sp>
      <p:pic>
        <p:nvPicPr>
          <p:cNvPr id="4" name="Picture 3">
            <a:extLst>
              <a:ext uri="{FF2B5EF4-FFF2-40B4-BE49-F238E27FC236}">
                <a16:creationId xmlns="" xmlns:a16="http://schemas.microsoft.com/office/drawing/2014/main" id="{D71A6C9B-E982-4ED2-B32D-A345B6FD822D}"/>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Tree>
    <p:extLst>
      <p:ext uri="{BB962C8B-B14F-4D97-AF65-F5344CB8AC3E}">
        <p14:creationId xmlns:p14="http://schemas.microsoft.com/office/powerpoint/2010/main" val="2070718048"/>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042D9E7B-D1BB-4A59-8D12-11E6C2FA55AC}"/>
              </a:ext>
            </a:extLst>
          </p:cNvPr>
          <p:cNvSpPr>
            <a:spLocks noGrp="1"/>
          </p:cNvSpPr>
          <p:nvPr>
            <p:ph idx="1"/>
          </p:nvPr>
        </p:nvSpPr>
        <p:spPr>
          <a:xfrm>
            <a:off x="838200" y="1825625"/>
            <a:ext cx="10087200" cy="4351338"/>
          </a:xfrm>
        </p:spPr>
        <p:txBody>
          <a:bodyPr>
            <a:normAutofit/>
          </a:body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An </a:t>
            </a:r>
            <a:r>
              <a:rPr lang="en-US" sz="2200" i="1">
                <a:solidFill>
                  <a:schemeClr val="tx1">
                    <a:lumMod val="75000"/>
                    <a:lumOff val="25000"/>
                  </a:schemeClr>
                </a:solidFill>
              </a:rPr>
              <a:t>empowering approach </a:t>
            </a:r>
            <a:r>
              <a:rPr lang="en-US" sz="2200">
                <a:solidFill>
                  <a:schemeClr val="tx1">
                    <a:lumMod val="75000"/>
                    <a:lumOff val="25000"/>
                  </a:schemeClr>
                </a:solidFill>
              </a:rPr>
              <a:t>allows others to be included in society and giving them freedom and power to pursue their goals.</a:t>
            </a:r>
          </a:p>
          <a:p>
            <a:pPr marL="0" indent="0">
              <a:lnSpc>
                <a:spcPct val="114000"/>
              </a:lnSpc>
              <a:spcBef>
                <a:spcPts val="600"/>
              </a:spcBef>
              <a:spcAft>
                <a:spcPts val="600"/>
              </a:spcAft>
              <a:buClr>
                <a:srgbClr val="1C96D3"/>
              </a:buClr>
              <a:buNone/>
            </a:pPr>
            <a:r>
              <a:rPr lang="en-US" sz="2200">
                <a:solidFill>
                  <a:schemeClr val="tx1">
                    <a:lumMod val="75000"/>
                    <a:lumOff val="25000"/>
                  </a:schemeClr>
                </a:solidFill>
              </a:rPr>
              <a:t>A care worker who uses an empowering approach is expected to provide support in the form of:</a:t>
            </a:r>
          </a:p>
          <a:p>
            <a:pPr marL="0" indent="0">
              <a:lnSpc>
                <a:spcPct val="114000"/>
              </a:lnSpc>
              <a:spcBef>
                <a:spcPts val="600"/>
              </a:spcBef>
              <a:spcAft>
                <a:spcPts val="600"/>
              </a:spcAft>
              <a:buClr>
                <a:srgbClr val="1C96D3"/>
              </a:buClr>
              <a:buNone/>
            </a:pPr>
            <a:endParaRPr lang="en-US" sz="2200">
              <a:solidFill>
                <a:schemeClr val="tx1">
                  <a:lumMod val="75000"/>
                  <a:lumOff val="25000"/>
                </a:schemeClr>
              </a:solidFill>
            </a:endParaRPr>
          </a:p>
        </p:txBody>
      </p:sp>
      <p:sp>
        <p:nvSpPr>
          <p:cNvPr id="5" name="Rectangle 4">
            <a:extLst>
              <a:ext uri="{FF2B5EF4-FFF2-40B4-BE49-F238E27FC236}">
                <a16:creationId xmlns=""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Demonstrate Commitment to Empower People Receiving Support</a:t>
            </a:r>
            <a:endParaRPr lang="en-PH" sz="1050" i="1"/>
          </a:p>
        </p:txBody>
      </p:sp>
      <p:graphicFrame>
        <p:nvGraphicFramePr>
          <p:cNvPr id="9" name="Diagram 8">
            <a:extLst>
              <a:ext uri="{FF2B5EF4-FFF2-40B4-BE49-F238E27FC236}">
                <a16:creationId xmlns="" xmlns:a16="http://schemas.microsoft.com/office/drawing/2014/main" id="{7AF25615-6C61-CAAA-119B-057269A93D94}"/>
              </a:ext>
            </a:extLst>
          </p:cNvPr>
          <p:cNvGraphicFramePr/>
          <p:nvPr>
            <p:extLst>
              <p:ext uri="{D42A27DB-BD31-4B8C-83A1-F6EECF244321}">
                <p14:modId xmlns:p14="http://schemas.microsoft.com/office/powerpoint/2010/main" val="1708940915"/>
              </p:ext>
            </p:extLst>
          </p:nvPr>
        </p:nvGraphicFramePr>
        <p:xfrm>
          <a:off x="930053" y="3657600"/>
          <a:ext cx="9903493" cy="2286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07775079"/>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042D9E7B-D1BB-4A59-8D12-11E6C2FA55AC}"/>
              </a:ext>
            </a:extLst>
          </p:cNvPr>
          <p:cNvSpPr>
            <a:spLocks noGrp="1"/>
          </p:cNvSpPr>
          <p:nvPr>
            <p:ph idx="1"/>
          </p:nvPr>
        </p:nvSpPr>
        <p:spPr>
          <a:xfrm>
            <a:off x="838200" y="1825625"/>
            <a:ext cx="5540400" cy="4351338"/>
          </a:xfrm>
        </p:spPr>
        <p:txBody>
          <a:bodyPr>
            <a:normAutofit/>
          </a:body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Care workers and professionals across various industries have varying approaches to facilitate empowerment allowing the person under care to have more control over their life.</a:t>
            </a:r>
          </a:p>
          <a:p>
            <a:pPr marL="0" indent="0">
              <a:lnSpc>
                <a:spcPct val="114000"/>
              </a:lnSpc>
              <a:spcBef>
                <a:spcPts val="600"/>
              </a:spcBef>
              <a:spcAft>
                <a:spcPts val="600"/>
              </a:spcAft>
              <a:buClr>
                <a:srgbClr val="1C96D3"/>
              </a:buClr>
              <a:buNone/>
            </a:pPr>
            <a:r>
              <a:rPr lang="en-US" sz="2200">
                <a:solidFill>
                  <a:schemeClr val="tx1">
                    <a:lumMod val="75000"/>
                    <a:lumOff val="25000"/>
                  </a:schemeClr>
                </a:solidFill>
              </a:rPr>
              <a:t>It is advisable to create your own approach when facilitating empowerment.</a:t>
            </a:r>
          </a:p>
        </p:txBody>
      </p:sp>
      <p:sp>
        <p:nvSpPr>
          <p:cNvPr id="5" name="Rectangle 4">
            <a:extLst>
              <a:ext uri="{FF2B5EF4-FFF2-40B4-BE49-F238E27FC236}">
                <a16:creationId xmlns=""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Demonstrate Commitment to Empower People Receiving Support</a:t>
            </a:r>
            <a:endParaRPr lang="en-PH" sz="1050" i="1"/>
          </a:p>
        </p:txBody>
      </p:sp>
      <p:pic>
        <p:nvPicPr>
          <p:cNvPr id="8" name="Content Placeholder 14">
            <a:extLst>
              <a:ext uri="{FF2B5EF4-FFF2-40B4-BE49-F238E27FC236}">
                <a16:creationId xmlns="" xmlns:a16="http://schemas.microsoft.com/office/drawing/2014/main" id="{2FD1DA2B-29CD-4380-BA92-20BA61284CE9}"/>
              </a:ext>
            </a:extLst>
          </p:cNvPr>
          <p:cNvPicPr>
            <a:picLocks/>
          </p:cNvPicPr>
          <p:nvPr/>
        </p:nvPicPr>
        <p:blipFill>
          <a:blip r:embed="rId2">
            <a:extLst>
              <a:ext uri="{28A0092B-C50C-407E-A947-70E740481C1C}">
                <a14:useLocalDpi xmlns:a14="http://schemas.microsoft.com/office/drawing/2010/main" val="0"/>
              </a:ext>
            </a:extLst>
          </a:blip>
          <a:srcRect/>
          <a:stretch/>
        </p:blipFill>
        <p:spPr bwMode="auto">
          <a:xfrm flipH="1">
            <a:off x="6781288" y="1880375"/>
            <a:ext cx="4648614" cy="3097249"/>
          </a:xfrm>
          <a:prstGeom prst="rect">
            <a:avLst/>
          </a:prstGeom>
          <a:noFill/>
          <a:ln>
            <a:noFill/>
          </a:ln>
        </p:spPr>
      </p:pic>
    </p:spTree>
    <p:extLst>
      <p:ext uri="{BB962C8B-B14F-4D97-AF65-F5344CB8AC3E}">
        <p14:creationId xmlns:p14="http://schemas.microsoft.com/office/powerpoint/2010/main" val="3159712340"/>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042D9E7B-D1BB-4A59-8D12-11E6C2FA55AC}"/>
              </a:ext>
            </a:extLst>
          </p:cNvPr>
          <p:cNvSpPr>
            <a:spLocks noGrp="1"/>
          </p:cNvSpPr>
          <p:nvPr>
            <p:ph idx="1"/>
          </p:nvPr>
        </p:nvSpPr>
        <p:spPr>
          <a:xfrm>
            <a:off x="838200" y="1825625"/>
            <a:ext cx="10086974" cy="4351338"/>
          </a:xfrm>
        </p:spPr>
        <p:txBody>
          <a:bodyPr>
            <a:normAutofit/>
          </a:body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When creating an approach, always remember that:</a:t>
            </a:r>
          </a:p>
          <a:p>
            <a:pPr marL="0" indent="0">
              <a:lnSpc>
                <a:spcPct val="114000"/>
              </a:lnSpc>
              <a:spcBef>
                <a:spcPts val="600"/>
              </a:spcBef>
              <a:spcAft>
                <a:spcPts val="600"/>
              </a:spcAft>
              <a:buClr>
                <a:srgbClr val="1C96D3"/>
              </a:buClr>
              <a:buNone/>
            </a:pPr>
            <a:endParaRPr lang="en-US" sz="2200">
              <a:solidFill>
                <a:schemeClr val="tx1">
                  <a:lumMod val="75000"/>
                  <a:lumOff val="25000"/>
                </a:schemeClr>
              </a:solidFill>
            </a:endParaRPr>
          </a:p>
        </p:txBody>
      </p:sp>
      <p:sp>
        <p:nvSpPr>
          <p:cNvPr id="5" name="Rectangle 4">
            <a:extLst>
              <a:ext uri="{FF2B5EF4-FFF2-40B4-BE49-F238E27FC236}">
                <a16:creationId xmlns=""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Demonstrate Commitment to Empower People Receiving Support</a:t>
            </a:r>
            <a:endParaRPr lang="en-PH" sz="1050" i="1"/>
          </a:p>
        </p:txBody>
      </p:sp>
      <p:graphicFrame>
        <p:nvGraphicFramePr>
          <p:cNvPr id="4" name="Diagram 3">
            <a:extLst>
              <a:ext uri="{FF2B5EF4-FFF2-40B4-BE49-F238E27FC236}">
                <a16:creationId xmlns="" xmlns:a16="http://schemas.microsoft.com/office/drawing/2014/main" id="{0541AFCF-A5A6-42B4-1D51-C73EBE3B95AE}"/>
              </a:ext>
            </a:extLst>
          </p:cNvPr>
          <p:cNvGraphicFramePr/>
          <p:nvPr>
            <p:extLst>
              <p:ext uri="{D42A27DB-BD31-4B8C-83A1-F6EECF244321}">
                <p14:modId xmlns:p14="http://schemas.microsoft.com/office/powerpoint/2010/main" val="2513284583"/>
              </p:ext>
            </p:extLst>
          </p:nvPr>
        </p:nvGraphicFramePr>
        <p:xfrm>
          <a:off x="1000642" y="2466754"/>
          <a:ext cx="9924532" cy="349755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45815708"/>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042D9E7B-D1BB-4A59-8D12-11E6C2FA55AC}"/>
              </a:ext>
            </a:extLst>
          </p:cNvPr>
          <p:cNvSpPr>
            <a:spLocks noGrp="1"/>
          </p:cNvSpPr>
          <p:nvPr>
            <p:ph idx="1"/>
          </p:nvPr>
        </p:nvSpPr>
        <p:spPr>
          <a:xfrm>
            <a:off x="838200" y="1825625"/>
            <a:ext cx="10086974" cy="4351338"/>
          </a:xfrm>
        </p:spPr>
        <p:txBody>
          <a:bodyPr>
            <a:normAutofit/>
          </a:body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As you develop your approach, you must ensure that:</a:t>
            </a:r>
          </a:p>
          <a:p>
            <a:pPr>
              <a:lnSpc>
                <a:spcPct val="114000"/>
              </a:lnSpc>
              <a:spcBef>
                <a:spcPts val="600"/>
              </a:spcBef>
              <a:spcAft>
                <a:spcPts val="600"/>
              </a:spcAft>
              <a:buClr>
                <a:srgbClr val="1C96D3"/>
              </a:buClr>
              <a:buFont typeface="Wingdings" panose="05000000000000000000" pitchFamily="2" charset="2"/>
              <a:buChar char="§"/>
            </a:pPr>
            <a:r>
              <a:rPr lang="en-US" sz="2200">
                <a:solidFill>
                  <a:schemeClr val="tx1">
                    <a:lumMod val="75000"/>
                    <a:lumOff val="25000"/>
                  </a:schemeClr>
                </a:solidFill>
              </a:rPr>
              <a:t>You have the proper personal values and attitudes for assisting the client </a:t>
            </a:r>
          </a:p>
          <a:p>
            <a:pPr>
              <a:lnSpc>
                <a:spcPct val="114000"/>
              </a:lnSpc>
              <a:spcBef>
                <a:spcPts val="600"/>
              </a:spcBef>
              <a:spcAft>
                <a:spcPts val="600"/>
              </a:spcAft>
              <a:buClr>
                <a:srgbClr val="1C96D3"/>
              </a:buClr>
              <a:buFont typeface="Wingdings" panose="05000000000000000000" pitchFamily="2" charset="2"/>
              <a:buChar char="§"/>
            </a:pPr>
            <a:r>
              <a:rPr lang="en-US" sz="2200">
                <a:solidFill>
                  <a:schemeClr val="tx1">
                    <a:lumMod val="75000"/>
                    <a:lumOff val="25000"/>
                  </a:schemeClr>
                </a:solidFill>
              </a:rPr>
              <a:t>Your approach will address all your job responsibilities</a:t>
            </a:r>
          </a:p>
          <a:p>
            <a:pPr>
              <a:lnSpc>
                <a:spcPct val="114000"/>
              </a:lnSpc>
              <a:spcBef>
                <a:spcPts val="600"/>
              </a:spcBef>
              <a:spcAft>
                <a:spcPts val="600"/>
              </a:spcAft>
              <a:buClr>
                <a:srgbClr val="1C96D3"/>
              </a:buClr>
              <a:buFont typeface="Wingdings" panose="05000000000000000000" pitchFamily="2" charset="2"/>
              <a:buChar char="§"/>
            </a:pPr>
            <a:r>
              <a:rPr lang="en-US" sz="2200">
                <a:solidFill>
                  <a:schemeClr val="tx1">
                    <a:lumMod val="75000"/>
                    <a:lumOff val="25000"/>
                  </a:schemeClr>
                </a:solidFill>
              </a:rPr>
              <a:t>Your approach values the safety of the client</a:t>
            </a:r>
          </a:p>
          <a:p>
            <a:pPr>
              <a:lnSpc>
                <a:spcPct val="114000"/>
              </a:lnSpc>
              <a:spcBef>
                <a:spcPts val="600"/>
              </a:spcBef>
              <a:spcAft>
                <a:spcPts val="600"/>
              </a:spcAft>
              <a:buClr>
                <a:srgbClr val="1C96D3"/>
              </a:buClr>
              <a:buFont typeface="Wingdings" panose="05000000000000000000" pitchFamily="2" charset="2"/>
              <a:buChar char="§"/>
            </a:pPr>
            <a:r>
              <a:rPr lang="en-US" sz="2200">
                <a:solidFill>
                  <a:schemeClr val="tx1">
                    <a:lumMod val="75000"/>
                    <a:lumOff val="25000"/>
                  </a:schemeClr>
                </a:solidFill>
              </a:rPr>
              <a:t>Your approach provides the immediate needs of the client</a:t>
            </a:r>
          </a:p>
        </p:txBody>
      </p:sp>
      <p:sp>
        <p:nvSpPr>
          <p:cNvPr id="5" name="Rectangle 4">
            <a:extLst>
              <a:ext uri="{FF2B5EF4-FFF2-40B4-BE49-F238E27FC236}">
                <a16:creationId xmlns=""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Demonstrate Commitment to Empower People Receiving Support</a:t>
            </a:r>
            <a:endParaRPr lang="en-PH" sz="1050" i="1"/>
          </a:p>
        </p:txBody>
      </p:sp>
    </p:spTree>
    <p:extLst>
      <p:ext uri="{BB962C8B-B14F-4D97-AF65-F5344CB8AC3E}">
        <p14:creationId xmlns:p14="http://schemas.microsoft.com/office/powerpoint/2010/main" val="1766426185"/>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Businesswoman writing notepad">
            <a:extLst>
              <a:ext uri="{FF2B5EF4-FFF2-40B4-BE49-F238E27FC236}">
                <a16:creationId xmlns="" xmlns:a16="http://schemas.microsoft.com/office/drawing/2014/main" id="{5EA722B2-586B-D95B-8867-389C1B3AB770}"/>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33435"/>
          <a:stretch/>
        </p:blipFill>
        <p:spPr>
          <a:xfrm>
            <a:off x="287079" y="271400"/>
            <a:ext cx="3685179" cy="6586600"/>
          </a:xfrm>
          <a:prstGeom prst="rect">
            <a:avLst/>
          </a:prstGeom>
        </p:spPr>
      </p:pic>
      <p:sp>
        <p:nvSpPr>
          <p:cNvPr id="3" name="Content Placeholder 2">
            <a:extLst>
              <a:ext uri="{FF2B5EF4-FFF2-40B4-BE49-F238E27FC236}">
                <a16:creationId xmlns="" xmlns:a16="http://schemas.microsoft.com/office/drawing/2014/main" id="{042D9E7B-D1BB-4A59-8D12-11E6C2FA55AC}"/>
              </a:ext>
            </a:extLst>
          </p:cNvPr>
          <p:cNvSpPr>
            <a:spLocks noGrp="1"/>
          </p:cNvSpPr>
          <p:nvPr>
            <p:ph idx="1"/>
          </p:nvPr>
        </p:nvSpPr>
        <p:spPr>
          <a:xfrm>
            <a:off x="4543425" y="1825625"/>
            <a:ext cx="6381750" cy="4351338"/>
          </a:xfrm>
        </p:spPr>
        <p:txBody>
          <a:bodyPr>
            <a:normAutofit/>
          </a:body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As you develop your approach, you must ensure that:</a:t>
            </a:r>
          </a:p>
          <a:p>
            <a:pPr>
              <a:lnSpc>
                <a:spcPct val="114000"/>
              </a:lnSpc>
              <a:spcBef>
                <a:spcPts val="600"/>
              </a:spcBef>
              <a:spcAft>
                <a:spcPts val="600"/>
              </a:spcAft>
              <a:buClr>
                <a:srgbClr val="1C96D3"/>
              </a:buClr>
              <a:buFont typeface="Wingdings" panose="05000000000000000000" pitchFamily="2" charset="2"/>
              <a:buChar char="§"/>
            </a:pPr>
            <a:r>
              <a:rPr lang="en-US" sz="2200">
                <a:solidFill>
                  <a:schemeClr val="tx1">
                    <a:lumMod val="75000"/>
                    <a:lumOff val="25000"/>
                  </a:schemeClr>
                </a:solidFill>
              </a:rPr>
              <a:t>Your approach allows you to be capable of adapting to various situations</a:t>
            </a:r>
          </a:p>
          <a:p>
            <a:pPr>
              <a:lnSpc>
                <a:spcPct val="114000"/>
              </a:lnSpc>
              <a:spcBef>
                <a:spcPts val="600"/>
              </a:spcBef>
              <a:spcAft>
                <a:spcPts val="600"/>
              </a:spcAft>
              <a:buClr>
                <a:srgbClr val="1C96D3"/>
              </a:buClr>
              <a:buFont typeface="Wingdings" panose="05000000000000000000" pitchFamily="2" charset="2"/>
              <a:buChar char="§"/>
            </a:pPr>
            <a:r>
              <a:rPr lang="en-US" sz="2200">
                <a:solidFill>
                  <a:schemeClr val="tx1">
                    <a:lumMod val="75000"/>
                    <a:lumOff val="25000"/>
                  </a:schemeClr>
                </a:solidFill>
              </a:rPr>
              <a:t>Your approach involves elements of communication that are appropriate to your role</a:t>
            </a:r>
          </a:p>
          <a:p>
            <a:pPr>
              <a:lnSpc>
                <a:spcPct val="114000"/>
              </a:lnSpc>
              <a:spcBef>
                <a:spcPts val="600"/>
              </a:spcBef>
              <a:spcAft>
                <a:spcPts val="600"/>
              </a:spcAft>
              <a:buClr>
                <a:srgbClr val="1C96D3"/>
              </a:buClr>
              <a:buFont typeface="Wingdings" panose="05000000000000000000" pitchFamily="2" charset="2"/>
              <a:buChar char="§"/>
            </a:pPr>
            <a:r>
              <a:rPr lang="en-US" sz="2200">
                <a:solidFill>
                  <a:schemeClr val="tx1">
                    <a:lumMod val="75000"/>
                    <a:lumOff val="25000"/>
                  </a:schemeClr>
                </a:solidFill>
              </a:rPr>
              <a:t>The various legal and ethical considerations relevant to your role are considered.</a:t>
            </a:r>
          </a:p>
        </p:txBody>
      </p:sp>
      <p:sp>
        <p:nvSpPr>
          <p:cNvPr id="6" name="Rectangle 5">
            <a:extLst>
              <a:ext uri="{FF2B5EF4-FFF2-40B4-BE49-F238E27FC236}">
                <a16:creationId xmlns="" xmlns:a16="http://schemas.microsoft.com/office/drawing/2014/main" id="{9C053B17-C3A8-4FF5-82D0-87118CBBAE96}"/>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Demonstrate Commitment to Empower People Receiving Support</a:t>
            </a:r>
            <a:endParaRPr lang="en-PH" sz="1050" i="1"/>
          </a:p>
        </p:txBody>
      </p:sp>
    </p:spTree>
    <p:extLst>
      <p:ext uri="{BB962C8B-B14F-4D97-AF65-F5344CB8AC3E}">
        <p14:creationId xmlns:p14="http://schemas.microsoft.com/office/powerpoint/2010/main" val="738351930"/>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042D9E7B-D1BB-4A59-8D12-11E6C2FA55AC}"/>
              </a:ext>
            </a:extLst>
          </p:cNvPr>
          <p:cNvSpPr>
            <a:spLocks noGrp="1"/>
          </p:cNvSpPr>
          <p:nvPr>
            <p:ph idx="1"/>
          </p:nvPr>
        </p:nvSpPr>
        <p:spPr>
          <a:xfrm>
            <a:off x="853915" y="1825625"/>
            <a:ext cx="10087200" cy="4351338"/>
          </a:xfrm>
        </p:spPr>
        <p:txBody>
          <a:bodyPr>
            <a:normAutofit/>
          </a:bodyPr>
          <a:lstStyle/>
          <a:p>
            <a:pPr marL="0" indent="0">
              <a:lnSpc>
                <a:spcPct val="114000"/>
              </a:lnSpc>
              <a:spcBef>
                <a:spcPts val="600"/>
              </a:spcBef>
              <a:spcAft>
                <a:spcPts val="600"/>
              </a:spcAft>
              <a:buClr>
                <a:srgbClr val="1C96D3"/>
              </a:buClr>
              <a:buNone/>
            </a:pPr>
            <a:r>
              <a:rPr lang="en-US" sz="2200" i="1">
                <a:solidFill>
                  <a:schemeClr val="tx1">
                    <a:lumMod val="75000"/>
                    <a:lumOff val="25000"/>
                  </a:schemeClr>
                </a:solidFill>
              </a:rPr>
              <a:t>Communication</a:t>
            </a:r>
            <a:r>
              <a:rPr lang="en-US" sz="2200">
                <a:solidFill>
                  <a:schemeClr val="tx1">
                    <a:lumMod val="75000"/>
                    <a:lumOff val="25000"/>
                  </a:schemeClr>
                </a:solidFill>
              </a:rPr>
              <a:t> is one of the key skills of your duty that will affected by your approach.</a:t>
            </a:r>
          </a:p>
          <a:p>
            <a:pPr marL="0" indent="0">
              <a:lnSpc>
                <a:spcPct val="114000"/>
              </a:lnSpc>
              <a:spcBef>
                <a:spcPts val="600"/>
              </a:spcBef>
              <a:spcAft>
                <a:spcPts val="600"/>
              </a:spcAft>
              <a:buClr>
                <a:srgbClr val="1C96D3"/>
              </a:buClr>
              <a:buNone/>
            </a:pPr>
            <a:r>
              <a:rPr lang="en-US" sz="2200">
                <a:solidFill>
                  <a:schemeClr val="tx1">
                    <a:lumMod val="75000"/>
                    <a:lumOff val="25000"/>
                  </a:schemeClr>
                </a:solidFill>
              </a:rPr>
              <a:t>Care workers are expected to communicate appropriately with the people they are supporting to:</a:t>
            </a:r>
          </a:p>
          <a:p>
            <a:pPr marL="0" indent="0">
              <a:lnSpc>
                <a:spcPct val="114000"/>
              </a:lnSpc>
              <a:spcBef>
                <a:spcPts val="600"/>
              </a:spcBef>
              <a:spcAft>
                <a:spcPts val="600"/>
              </a:spcAft>
              <a:buClr>
                <a:srgbClr val="1C96D3"/>
              </a:buClr>
              <a:buNone/>
            </a:pPr>
            <a:endParaRPr lang="en-US" sz="2200">
              <a:solidFill>
                <a:schemeClr val="tx1">
                  <a:lumMod val="75000"/>
                  <a:lumOff val="25000"/>
                </a:schemeClr>
              </a:solidFill>
            </a:endParaRPr>
          </a:p>
        </p:txBody>
      </p:sp>
      <p:sp>
        <p:nvSpPr>
          <p:cNvPr id="6" name="Rectangle 5">
            <a:extLst>
              <a:ext uri="{FF2B5EF4-FFF2-40B4-BE49-F238E27FC236}">
                <a16:creationId xmlns="" xmlns:a16="http://schemas.microsoft.com/office/drawing/2014/main" id="{9C053B17-C3A8-4FF5-82D0-87118CBBAE96}"/>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Demonstrate Commitment to Empower People Receiving Support</a:t>
            </a:r>
            <a:endParaRPr lang="en-PH" sz="1050" i="1"/>
          </a:p>
        </p:txBody>
      </p:sp>
      <p:sp>
        <p:nvSpPr>
          <p:cNvPr id="5" name="Title 1">
            <a:extLst>
              <a:ext uri="{FF2B5EF4-FFF2-40B4-BE49-F238E27FC236}">
                <a16:creationId xmlns="" xmlns:a16="http://schemas.microsoft.com/office/drawing/2014/main" id="{C4165221-6D7A-DA97-B3BC-BDDC136839FC}"/>
              </a:ext>
            </a:extLst>
          </p:cNvPr>
          <p:cNvSpPr txBox="1">
            <a:spLocks/>
          </p:cNvSpPr>
          <p:nvPr/>
        </p:nvSpPr>
        <p:spPr>
          <a:xfrm>
            <a:off x="838200" y="365125"/>
            <a:ext cx="1008697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a:solidFill>
                  <a:srgbClr val="FF595E"/>
                </a:solidFill>
                <a:latin typeface="+mn-lt"/>
              </a:rPr>
              <a:t>1.2.1 Approaches to Communication With People Receiving Support</a:t>
            </a:r>
            <a:endParaRPr lang="en-AU" b="1">
              <a:solidFill>
                <a:srgbClr val="FF595E"/>
              </a:solidFill>
              <a:highlight>
                <a:srgbClr val="FFFF00"/>
              </a:highlight>
              <a:latin typeface="+mn-lt"/>
            </a:endParaRPr>
          </a:p>
        </p:txBody>
      </p:sp>
      <p:graphicFrame>
        <p:nvGraphicFramePr>
          <p:cNvPr id="12" name="Diagram 11">
            <a:extLst>
              <a:ext uri="{FF2B5EF4-FFF2-40B4-BE49-F238E27FC236}">
                <a16:creationId xmlns="" xmlns:a16="http://schemas.microsoft.com/office/drawing/2014/main" id="{D2E41C57-916D-141A-EB2A-8ABFBFBBA5FE}"/>
              </a:ext>
            </a:extLst>
          </p:cNvPr>
          <p:cNvGraphicFramePr/>
          <p:nvPr>
            <p:extLst>
              <p:ext uri="{D42A27DB-BD31-4B8C-83A1-F6EECF244321}">
                <p14:modId xmlns:p14="http://schemas.microsoft.com/office/powerpoint/2010/main" val="192337886"/>
              </p:ext>
            </p:extLst>
          </p:nvPr>
        </p:nvGraphicFramePr>
        <p:xfrm>
          <a:off x="990010" y="3242930"/>
          <a:ext cx="9951105" cy="283160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62272144"/>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Pastel checklist and pencil">
            <a:extLst>
              <a:ext uri="{FF2B5EF4-FFF2-40B4-BE49-F238E27FC236}">
                <a16:creationId xmlns="" xmlns:a16="http://schemas.microsoft.com/office/drawing/2014/main" id="{C9922C92-6539-4204-B265-8838427D207F}"/>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3295" t="14" r="15075" b="-14"/>
          <a:stretch/>
        </p:blipFill>
        <p:spPr>
          <a:xfrm>
            <a:off x="3946384" y="620"/>
            <a:ext cx="8245616" cy="6857380"/>
          </a:xfrm>
          <a:prstGeom prst="rect">
            <a:avLst/>
          </a:prstGeom>
        </p:spPr>
      </p:pic>
      <p:sp>
        <p:nvSpPr>
          <p:cNvPr id="7" name="Rectangle 6">
            <a:extLst>
              <a:ext uri="{FF2B5EF4-FFF2-40B4-BE49-F238E27FC236}">
                <a16:creationId xmlns="" xmlns:a16="http://schemas.microsoft.com/office/drawing/2014/main" id="{44231A1A-AD73-43E7-8A1A-61868A8A0F77}"/>
              </a:ext>
            </a:extLst>
          </p:cNvPr>
          <p:cNvSpPr/>
          <p:nvPr/>
        </p:nvSpPr>
        <p:spPr>
          <a:xfrm>
            <a:off x="3946385" y="-310"/>
            <a:ext cx="6090244" cy="6858000"/>
          </a:xfrm>
          <a:prstGeom prst="rect">
            <a:avLst/>
          </a:prstGeom>
          <a:gradFill flip="none" rotWithShape="1">
            <a:gsLst>
              <a:gs pos="64593">
                <a:srgbClr val="FFFFFF">
                  <a:alpha val="70000"/>
                </a:srgbClr>
              </a:gs>
              <a:gs pos="26556">
                <a:srgbClr val="FFFFFF"/>
              </a:gs>
              <a:gs pos="38100">
                <a:schemeClr val="bg1">
                  <a:alpha val="90000"/>
                </a:schemeClr>
              </a:gs>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 name="Content Placeholder 2">
            <a:extLst>
              <a:ext uri="{FF2B5EF4-FFF2-40B4-BE49-F238E27FC236}">
                <a16:creationId xmlns="" xmlns:a16="http://schemas.microsoft.com/office/drawing/2014/main" id="{042D9E7B-D1BB-4A59-8D12-11E6C2FA55AC}"/>
              </a:ext>
            </a:extLst>
          </p:cNvPr>
          <p:cNvSpPr>
            <a:spLocks noGrp="1"/>
          </p:cNvSpPr>
          <p:nvPr>
            <p:ph idx="1"/>
          </p:nvPr>
        </p:nvSpPr>
        <p:spPr>
          <a:xfrm>
            <a:off x="838200" y="1825625"/>
            <a:ext cx="6901544" cy="4351338"/>
          </a:xfrm>
        </p:spPr>
        <p:txBody>
          <a:bodyPr>
            <a:normAutofit/>
          </a:bodyPr>
          <a:lstStyle/>
          <a:p>
            <a:pPr marL="0" indent="0">
              <a:lnSpc>
                <a:spcPct val="114000"/>
              </a:lnSpc>
              <a:spcBef>
                <a:spcPts val="600"/>
              </a:spcBef>
              <a:spcAft>
                <a:spcPts val="600"/>
              </a:spcAft>
              <a:buClr>
                <a:srgbClr val="1C96D3"/>
              </a:buClr>
              <a:buNone/>
            </a:pPr>
            <a:r>
              <a:rPr lang="en-AU" sz="2200">
                <a:solidFill>
                  <a:schemeClr val="tx1">
                    <a:lumMod val="75000"/>
                    <a:lumOff val="25000"/>
                  </a:schemeClr>
                </a:solidFill>
                <a:effectLst/>
                <a:latin typeface="Calibri" panose="020F0502020204030204" pitchFamily="34" charset="0"/>
                <a:ea typeface="Calibri" panose="020F0502020204030204" pitchFamily="34" charset="0"/>
              </a:rPr>
              <a:t>This communication must be based on the client and their needs.</a:t>
            </a:r>
          </a:p>
          <a:p>
            <a:pPr marL="0" indent="0">
              <a:lnSpc>
                <a:spcPct val="114000"/>
              </a:lnSpc>
              <a:spcBef>
                <a:spcPts val="600"/>
              </a:spcBef>
              <a:spcAft>
                <a:spcPts val="600"/>
              </a:spcAft>
              <a:buClr>
                <a:srgbClr val="1C96D3"/>
              </a:buClr>
              <a:buNone/>
            </a:pPr>
            <a:r>
              <a:rPr lang="en-AU" sz="2200">
                <a:solidFill>
                  <a:schemeClr val="tx1">
                    <a:lumMod val="75000"/>
                    <a:lumOff val="25000"/>
                  </a:schemeClr>
                </a:solidFill>
                <a:effectLst/>
                <a:latin typeface="Calibri" panose="020F0502020204030204" pitchFamily="34" charset="0"/>
                <a:ea typeface="Calibri" panose="020F0502020204030204" pitchFamily="34" charset="0"/>
              </a:rPr>
              <a:t>This includes the following details about the person:</a:t>
            </a:r>
          </a:p>
          <a:p>
            <a:pPr>
              <a:lnSpc>
                <a:spcPct val="114000"/>
              </a:lnSpc>
              <a:spcBef>
                <a:spcPts val="600"/>
              </a:spcBef>
              <a:spcAft>
                <a:spcPts val="600"/>
              </a:spcAft>
              <a:buClr>
                <a:srgbClr val="1C96D3"/>
              </a:buClr>
              <a:buFont typeface="Wingdings" panose="05000000000000000000" pitchFamily="2" charset="2"/>
              <a:buChar char="§"/>
            </a:pPr>
            <a:r>
              <a:rPr lang="en-US" sz="2200">
                <a:solidFill>
                  <a:schemeClr val="tx1">
                    <a:lumMod val="75000"/>
                    <a:lumOff val="25000"/>
                  </a:schemeClr>
                </a:solidFill>
              </a:rPr>
              <a:t>Age</a:t>
            </a:r>
          </a:p>
          <a:p>
            <a:pPr>
              <a:lnSpc>
                <a:spcPct val="114000"/>
              </a:lnSpc>
              <a:spcBef>
                <a:spcPts val="600"/>
              </a:spcBef>
              <a:spcAft>
                <a:spcPts val="600"/>
              </a:spcAft>
              <a:buClr>
                <a:srgbClr val="1C96D3"/>
              </a:buClr>
              <a:buFont typeface="Wingdings" panose="05000000000000000000" pitchFamily="2" charset="2"/>
              <a:buChar char="§"/>
            </a:pPr>
            <a:r>
              <a:rPr lang="en-US" sz="2200">
                <a:solidFill>
                  <a:schemeClr val="tx1">
                    <a:lumMod val="75000"/>
                    <a:lumOff val="25000"/>
                  </a:schemeClr>
                </a:solidFill>
              </a:rPr>
              <a:t>Gender</a:t>
            </a:r>
          </a:p>
          <a:p>
            <a:pPr>
              <a:lnSpc>
                <a:spcPct val="114000"/>
              </a:lnSpc>
              <a:spcBef>
                <a:spcPts val="600"/>
              </a:spcBef>
              <a:spcAft>
                <a:spcPts val="600"/>
              </a:spcAft>
              <a:buClr>
                <a:srgbClr val="1C96D3"/>
              </a:buClr>
              <a:buFont typeface="Wingdings" panose="05000000000000000000" pitchFamily="2" charset="2"/>
              <a:buChar char="§"/>
            </a:pPr>
            <a:r>
              <a:rPr lang="en-US" sz="2200">
                <a:solidFill>
                  <a:schemeClr val="tx1">
                    <a:lumMod val="75000"/>
                    <a:lumOff val="25000"/>
                  </a:schemeClr>
                </a:solidFill>
              </a:rPr>
              <a:t>Ethnicity</a:t>
            </a:r>
          </a:p>
          <a:p>
            <a:pPr>
              <a:lnSpc>
                <a:spcPct val="114000"/>
              </a:lnSpc>
              <a:spcBef>
                <a:spcPts val="600"/>
              </a:spcBef>
              <a:spcAft>
                <a:spcPts val="600"/>
              </a:spcAft>
              <a:buClr>
                <a:srgbClr val="1C96D3"/>
              </a:buClr>
              <a:buFont typeface="Wingdings" panose="05000000000000000000" pitchFamily="2" charset="2"/>
              <a:buChar char="§"/>
            </a:pPr>
            <a:r>
              <a:rPr lang="en-US" sz="2200">
                <a:solidFill>
                  <a:schemeClr val="tx1">
                    <a:lumMod val="75000"/>
                    <a:lumOff val="25000"/>
                  </a:schemeClr>
                </a:solidFill>
              </a:rPr>
              <a:t>Impairment</a:t>
            </a:r>
          </a:p>
          <a:p>
            <a:pPr>
              <a:lnSpc>
                <a:spcPct val="114000"/>
              </a:lnSpc>
              <a:spcBef>
                <a:spcPts val="600"/>
              </a:spcBef>
              <a:spcAft>
                <a:spcPts val="600"/>
              </a:spcAft>
              <a:buClr>
                <a:srgbClr val="1C96D3"/>
              </a:buClr>
              <a:buFont typeface="Wingdings" panose="05000000000000000000" pitchFamily="2" charset="2"/>
              <a:buChar char="§"/>
            </a:pPr>
            <a:r>
              <a:rPr lang="en-US" sz="2200">
                <a:solidFill>
                  <a:schemeClr val="tx1">
                    <a:lumMod val="75000"/>
                    <a:lumOff val="25000"/>
                  </a:schemeClr>
                </a:solidFill>
              </a:rPr>
              <a:t>Medical Condition</a:t>
            </a:r>
          </a:p>
          <a:p>
            <a:pPr marL="0" indent="0">
              <a:lnSpc>
                <a:spcPct val="114000"/>
              </a:lnSpc>
              <a:spcBef>
                <a:spcPts val="600"/>
              </a:spcBef>
              <a:spcAft>
                <a:spcPts val="600"/>
              </a:spcAft>
              <a:buClr>
                <a:srgbClr val="1C96D3"/>
              </a:buClr>
              <a:buNone/>
            </a:pPr>
            <a:endParaRPr lang="en-US" sz="2200">
              <a:solidFill>
                <a:schemeClr val="tx1">
                  <a:lumMod val="75000"/>
                  <a:lumOff val="25000"/>
                </a:schemeClr>
              </a:solidFill>
            </a:endParaRPr>
          </a:p>
        </p:txBody>
      </p:sp>
      <p:sp>
        <p:nvSpPr>
          <p:cNvPr id="5" name="Rectangle 4">
            <a:extLst>
              <a:ext uri="{FF2B5EF4-FFF2-40B4-BE49-F238E27FC236}">
                <a16:creationId xmlns=""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Demonstrate Commitment to Empower People Receiving Support</a:t>
            </a:r>
            <a:endParaRPr lang="en-PH" sz="1050" i="1"/>
          </a:p>
        </p:txBody>
      </p:sp>
    </p:spTree>
    <p:extLst>
      <p:ext uri="{BB962C8B-B14F-4D97-AF65-F5344CB8AC3E}">
        <p14:creationId xmlns:p14="http://schemas.microsoft.com/office/powerpoint/2010/main" val="4233633538"/>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042D9E7B-D1BB-4A59-8D12-11E6C2FA55AC}"/>
              </a:ext>
            </a:extLst>
          </p:cNvPr>
          <p:cNvSpPr>
            <a:spLocks noGrp="1"/>
          </p:cNvSpPr>
          <p:nvPr>
            <p:ph idx="1"/>
          </p:nvPr>
        </p:nvSpPr>
        <p:spPr>
          <a:xfrm>
            <a:off x="838200" y="1825625"/>
            <a:ext cx="10086974" cy="4351338"/>
          </a:xfrm>
        </p:spPr>
        <p:txBody>
          <a:bodyPr>
            <a:normAutofit/>
          </a:bodyPr>
          <a:lstStyle/>
          <a:p>
            <a:pPr marL="0" indent="0">
              <a:lnSpc>
                <a:spcPct val="114000"/>
              </a:lnSpc>
              <a:spcBef>
                <a:spcPts val="600"/>
              </a:spcBef>
              <a:spcAft>
                <a:spcPts val="600"/>
              </a:spcAft>
              <a:buClr>
                <a:srgbClr val="1C96D3"/>
              </a:buClr>
              <a:buNone/>
            </a:pPr>
            <a:r>
              <a:rPr lang="en-US" sz="2200" b="1">
                <a:solidFill>
                  <a:schemeClr val="tx1">
                    <a:lumMod val="75000"/>
                    <a:lumOff val="25000"/>
                  </a:schemeClr>
                </a:solidFill>
              </a:rPr>
              <a:t>Verbal Communication</a:t>
            </a:r>
          </a:p>
          <a:p>
            <a:pPr marL="0" indent="0">
              <a:lnSpc>
                <a:spcPct val="114000"/>
              </a:lnSpc>
              <a:spcBef>
                <a:spcPts val="600"/>
              </a:spcBef>
              <a:spcAft>
                <a:spcPts val="600"/>
              </a:spcAft>
              <a:buClr>
                <a:srgbClr val="1C96D3"/>
              </a:buClr>
              <a:buNone/>
            </a:pPr>
            <a:r>
              <a:rPr lang="en-US" sz="2200">
                <a:solidFill>
                  <a:schemeClr val="tx1">
                    <a:lumMod val="75000"/>
                    <a:lumOff val="25000"/>
                  </a:schemeClr>
                </a:solidFill>
              </a:rPr>
              <a:t>Verbal Communication can differ depending on the person receiving support.</a:t>
            </a:r>
          </a:p>
          <a:p>
            <a:pPr marL="0" indent="0">
              <a:lnSpc>
                <a:spcPct val="114000"/>
              </a:lnSpc>
              <a:spcBef>
                <a:spcPts val="600"/>
              </a:spcBef>
              <a:spcAft>
                <a:spcPts val="600"/>
              </a:spcAft>
              <a:buClr>
                <a:srgbClr val="1C96D3"/>
              </a:buClr>
              <a:buNone/>
            </a:pPr>
            <a:r>
              <a:rPr lang="en-US" sz="2200">
                <a:solidFill>
                  <a:schemeClr val="tx1">
                    <a:lumMod val="75000"/>
                    <a:lumOff val="25000"/>
                  </a:schemeClr>
                </a:solidFill>
              </a:rPr>
              <a:t>Some may have sensory impairments that limit their ability to understand sound, while others may also affect one’s ability to process sensory information.</a:t>
            </a:r>
          </a:p>
          <a:p>
            <a:pPr marL="0" indent="0">
              <a:lnSpc>
                <a:spcPct val="114000"/>
              </a:lnSpc>
              <a:spcBef>
                <a:spcPts val="600"/>
              </a:spcBef>
              <a:spcAft>
                <a:spcPts val="600"/>
              </a:spcAft>
              <a:buClr>
                <a:srgbClr val="1C96D3"/>
              </a:buClr>
              <a:buNone/>
            </a:pPr>
            <a:r>
              <a:rPr lang="en-US" sz="2200">
                <a:solidFill>
                  <a:schemeClr val="tx1">
                    <a:lumMod val="75000"/>
                    <a:lumOff val="25000"/>
                  </a:schemeClr>
                </a:solidFill>
              </a:rPr>
              <a:t>As a care worker, you must be careful when verbally communicating with the client by:</a:t>
            </a:r>
          </a:p>
          <a:p>
            <a:pPr>
              <a:lnSpc>
                <a:spcPct val="114000"/>
              </a:lnSpc>
              <a:spcBef>
                <a:spcPts val="600"/>
              </a:spcBef>
              <a:spcAft>
                <a:spcPts val="600"/>
              </a:spcAft>
              <a:buClr>
                <a:srgbClr val="1C96D3"/>
              </a:buClr>
              <a:buFont typeface="Wingdings" panose="05000000000000000000" pitchFamily="2" charset="2"/>
              <a:buChar char="§"/>
            </a:pPr>
            <a:r>
              <a:rPr lang="en-US" sz="2200">
                <a:solidFill>
                  <a:schemeClr val="tx1">
                    <a:lumMod val="75000"/>
                    <a:lumOff val="25000"/>
                  </a:schemeClr>
                </a:solidFill>
              </a:rPr>
              <a:t>Choosing appropriate words</a:t>
            </a:r>
          </a:p>
          <a:p>
            <a:pPr>
              <a:lnSpc>
                <a:spcPct val="114000"/>
              </a:lnSpc>
              <a:spcBef>
                <a:spcPts val="600"/>
              </a:spcBef>
              <a:spcAft>
                <a:spcPts val="600"/>
              </a:spcAft>
              <a:buClr>
                <a:srgbClr val="1C96D3"/>
              </a:buClr>
              <a:buFont typeface="Wingdings" panose="05000000000000000000" pitchFamily="2" charset="2"/>
              <a:buChar char="§"/>
            </a:pPr>
            <a:r>
              <a:rPr lang="en-US" sz="2200">
                <a:solidFill>
                  <a:schemeClr val="tx1">
                    <a:lumMod val="75000"/>
                    <a:lumOff val="25000"/>
                  </a:schemeClr>
                </a:solidFill>
              </a:rPr>
              <a:t>Avoiding the use of discriminatory phrasing</a:t>
            </a:r>
          </a:p>
          <a:p>
            <a:pPr>
              <a:lnSpc>
                <a:spcPct val="114000"/>
              </a:lnSpc>
              <a:spcBef>
                <a:spcPts val="600"/>
              </a:spcBef>
              <a:spcAft>
                <a:spcPts val="600"/>
              </a:spcAft>
              <a:buClr>
                <a:srgbClr val="1C96D3"/>
              </a:buClr>
              <a:buFont typeface="Wingdings" panose="05000000000000000000" pitchFamily="2" charset="2"/>
              <a:buChar char="§"/>
            </a:pPr>
            <a:r>
              <a:rPr lang="en-US" sz="2200">
                <a:solidFill>
                  <a:schemeClr val="tx1">
                    <a:lumMod val="75000"/>
                    <a:lumOff val="25000"/>
                  </a:schemeClr>
                </a:solidFill>
              </a:rPr>
              <a:t>Using a tone and pace that is appropriate to the person's needs and abilities</a:t>
            </a:r>
          </a:p>
        </p:txBody>
      </p:sp>
      <p:sp>
        <p:nvSpPr>
          <p:cNvPr id="5" name="Rectangle 4">
            <a:extLst>
              <a:ext uri="{FF2B5EF4-FFF2-40B4-BE49-F238E27FC236}">
                <a16:creationId xmlns=""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Demonstrate Commitment to Empower People Receiving Support</a:t>
            </a:r>
            <a:endParaRPr lang="en-PH" sz="1050" i="1"/>
          </a:p>
        </p:txBody>
      </p:sp>
    </p:spTree>
    <p:extLst>
      <p:ext uri="{BB962C8B-B14F-4D97-AF65-F5344CB8AC3E}">
        <p14:creationId xmlns:p14="http://schemas.microsoft.com/office/powerpoint/2010/main" val="2184290913"/>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042D9E7B-D1BB-4A59-8D12-11E6C2FA55AC}"/>
              </a:ext>
            </a:extLst>
          </p:cNvPr>
          <p:cNvSpPr>
            <a:spLocks noGrp="1"/>
          </p:cNvSpPr>
          <p:nvPr>
            <p:ph idx="1"/>
          </p:nvPr>
        </p:nvSpPr>
        <p:spPr>
          <a:xfrm>
            <a:off x="838200" y="1825625"/>
            <a:ext cx="10086974" cy="4351338"/>
          </a:xfrm>
        </p:spPr>
        <p:txBody>
          <a:bodyPr>
            <a:normAutofit/>
          </a:body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Care workers must also respect the client’s individuality.</a:t>
            </a:r>
          </a:p>
          <a:p>
            <a:pPr marL="0" indent="0">
              <a:lnSpc>
                <a:spcPct val="114000"/>
              </a:lnSpc>
              <a:spcBef>
                <a:spcPts val="600"/>
              </a:spcBef>
              <a:spcAft>
                <a:spcPts val="600"/>
              </a:spcAft>
              <a:buClr>
                <a:srgbClr val="1C96D3"/>
              </a:buClr>
              <a:buNone/>
            </a:pPr>
            <a:r>
              <a:rPr lang="en-US" sz="2200">
                <a:solidFill>
                  <a:schemeClr val="tx1">
                    <a:lumMod val="75000"/>
                    <a:lumOff val="25000"/>
                  </a:schemeClr>
                </a:solidFill>
              </a:rPr>
              <a:t>Never assume that they would behave, respond, or react similarly to any other person.</a:t>
            </a:r>
          </a:p>
          <a:p>
            <a:pPr marL="0" indent="0">
              <a:lnSpc>
                <a:spcPct val="114000"/>
              </a:lnSpc>
              <a:spcBef>
                <a:spcPts val="600"/>
              </a:spcBef>
              <a:spcAft>
                <a:spcPts val="600"/>
              </a:spcAft>
              <a:buClr>
                <a:srgbClr val="1C96D3"/>
              </a:buClr>
              <a:buNone/>
            </a:pPr>
            <a:r>
              <a:rPr lang="en-US" sz="2200">
                <a:solidFill>
                  <a:schemeClr val="tx1">
                    <a:lumMod val="75000"/>
                    <a:lumOff val="25000"/>
                  </a:schemeClr>
                </a:solidFill>
              </a:rPr>
              <a:t>The following are some general tips for successful communication:</a:t>
            </a:r>
          </a:p>
          <a:p>
            <a:pPr>
              <a:lnSpc>
                <a:spcPct val="114000"/>
              </a:lnSpc>
              <a:spcBef>
                <a:spcPts val="600"/>
              </a:spcBef>
              <a:spcAft>
                <a:spcPts val="600"/>
              </a:spcAft>
              <a:buClr>
                <a:srgbClr val="1C96D3"/>
              </a:buClr>
              <a:buFont typeface="Wingdings" panose="05000000000000000000" pitchFamily="2" charset="2"/>
              <a:buChar char="§"/>
            </a:pPr>
            <a:r>
              <a:rPr lang="en-US" sz="2200">
                <a:solidFill>
                  <a:schemeClr val="tx1">
                    <a:lumMod val="75000"/>
                    <a:lumOff val="25000"/>
                  </a:schemeClr>
                </a:solidFill>
              </a:rPr>
              <a:t>Use a normal tone of voice—do not raise your voice unless asked to.</a:t>
            </a:r>
          </a:p>
          <a:p>
            <a:pPr>
              <a:lnSpc>
                <a:spcPct val="114000"/>
              </a:lnSpc>
              <a:spcBef>
                <a:spcPts val="600"/>
              </a:spcBef>
              <a:spcAft>
                <a:spcPts val="600"/>
              </a:spcAft>
              <a:buClr>
                <a:srgbClr val="1C96D3"/>
              </a:buClr>
              <a:buFont typeface="Wingdings" panose="05000000000000000000" pitchFamily="2" charset="2"/>
              <a:buChar char="§"/>
            </a:pPr>
            <a:r>
              <a:rPr lang="en-US" sz="2200">
                <a:solidFill>
                  <a:schemeClr val="tx1">
                    <a:lumMod val="75000"/>
                    <a:lumOff val="25000"/>
                  </a:schemeClr>
                </a:solidFill>
              </a:rPr>
              <a:t>Be polite and patient—do not rush the conversation.</a:t>
            </a:r>
          </a:p>
          <a:p>
            <a:pPr>
              <a:lnSpc>
                <a:spcPct val="114000"/>
              </a:lnSpc>
              <a:spcBef>
                <a:spcPts val="600"/>
              </a:spcBef>
              <a:spcAft>
                <a:spcPts val="600"/>
              </a:spcAft>
              <a:buClr>
                <a:srgbClr val="1C96D3"/>
              </a:buClr>
              <a:buFont typeface="Wingdings" panose="05000000000000000000" pitchFamily="2" charset="2"/>
              <a:buChar char="§"/>
            </a:pPr>
            <a:r>
              <a:rPr lang="en-US" sz="2200">
                <a:solidFill>
                  <a:schemeClr val="tx1">
                    <a:lumMod val="75000"/>
                    <a:lumOff val="25000"/>
                  </a:schemeClr>
                </a:solidFill>
              </a:rPr>
              <a:t>Speak directly to the person rather than the person with them.</a:t>
            </a:r>
          </a:p>
          <a:p>
            <a:pPr>
              <a:lnSpc>
                <a:spcPct val="114000"/>
              </a:lnSpc>
              <a:spcBef>
                <a:spcPts val="600"/>
              </a:spcBef>
              <a:spcAft>
                <a:spcPts val="600"/>
              </a:spcAft>
              <a:buClr>
                <a:srgbClr val="1C96D3"/>
              </a:buClr>
              <a:buFont typeface="Wingdings" panose="05000000000000000000" pitchFamily="2" charset="2"/>
              <a:buChar char="§"/>
            </a:pPr>
            <a:r>
              <a:rPr lang="en-US" sz="2200">
                <a:solidFill>
                  <a:schemeClr val="tx1">
                    <a:lumMod val="75000"/>
                    <a:lumOff val="25000"/>
                  </a:schemeClr>
                </a:solidFill>
              </a:rPr>
              <a:t>Ask the person what will help with communication.</a:t>
            </a:r>
          </a:p>
        </p:txBody>
      </p:sp>
      <p:sp>
        <p:nvSpPr>
          <p:cNvPr id="5" name="Rectangle 4">
            <a:extLst>
              <a:ext uri="{FF2B5EF4-FFF2-40B4-BE49-F238E27FC236}">
                <a16:creationId xmlns=""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Demonstrate Commitment to Empower People Receiving Support</a:t>
            </a:r>
            <a:endParaRPr lang="en-PH" sz="1050" i="1"/>
          </a:p>
        </p:txBody>
      </p:sp>
    </p:spTree>
    <p:extLst>
      <p:ext uri="{BB962C8B-B14F-4D97-AF65-F5344CB8AC3E}">
        <p14:creationId xmlns:p14="http://schemas.microsoft.com/office/powerpoint/2010/main" val="673541488"/>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Orange megaphone">
            <a:extLst>
              <a:ext uri="{FF2B5EF4-FFF2-40B4-BE49-F238E27FC236}">
                <a16:creationId xmlns="" xmlns:a16="http://schemas.microsoft.com/office/drawing/2014/main" id="{C9922C92-6539-4204-B265-8838427D207F}"/>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1869" t="14" r="10539" b="-14"/>
          <a:stretch/>
        </p:blipFill>
        <p:spPr>
          <a:xfrm>
            <a:off x="3946385" y="620"/>
            <a:ext cx="8245616" cy="6857380"/>
          </a:xfrm>
          <a:prstGeom prst="rect">
            <a:avLst/>
          </a:prstGeom>
        </p:spPr>
      </p:pic>
      <p:sp>
        <p:nvSpPr>
          <p:cNvPr id="7" name="Rectangle 6">
            <a:extLst>
              <a:ext uri="{FF2B5EF4-FFF2-40B4-BE49-F238E27FC236}">
                <a16:creationId xmlns="" xmlns:a16="http://schemas.microsoft.com/office/drawing/2014/main" id="{44231A1A-AD73-43E7-8A1A-61868A8A0F77}"/>
              </a:ext>
            </a:extLst>
          </p:cNvPr>
          <p:cNvSpPr/>
          <p:nvPr/>
        </p:nvSpPr>
        <p:spPr>
          <a:xfrm>
            <a:off x="3946385" y="-310"/>
            <a:ext cx="6090244" cy="6858000"/>
          </a:xfrm>
          <a:prstGeom prst="rect">
            <a:avLst/>
          </a:prstGeom>
          <a:gradFill flip="none" rotWithShape="1">
            <a:gsLst>
              <a:gs pos="64593">
                <a:srgbClr val="FFFFFF">
                  <a:alpha val="70000"/>
                </a:srgbClr>
              </a:gs>
              <a:gs pos="26556">
                <a:srgbClr val="FFFFFF"/>
              </a:gs>
              <a:gs pos="38100">
                <a:schemeClr val="bg1">
                  <a:alpha val="90000"/>
                </a:schemeClr>
              </a:gs>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 name="Content Placeholder 2">
            <a:extLst>
              <a:ext uri="{FF2B5EF4-FFF2-40B4-BE49-F238E27FC236}">
                <a16:creationId xmlns="" xmlns:a16="http://schemas.microsoft.com/office/drawing/2014/main" id="{042D9E7B-D1BB-4A59-8D12-11E6C2FA55AC}"/>
              </a:ext>
            </a:extLst>
          </p:cNvPr>
          <p:cNvSpPr>
            <a:spLocks noGrp="1"/>
          </p:cNvSpPr>
          <p:nvPr>
            <p:ph idx="1"/>
          </p:nvPr>
        </p:nvSpPr>
        <p:spPr>
          <a:xfrm>
            <a:off x="838200" y="1825625"/>
            <a:ext cx="6901544" cy="4351338"/>
          </a:xfrm>
        </p:spPr>
        <p:txBody>
          <a:bodyPr>
            <a:normAutofit/>
          </a:body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The following are some general tips for successful communication:</a:t>
            </a:r>
            <a:endParaRPr lang="en-AU" sz="2200">
              <a:solidFill>
                <a:schemeClr val="tx1">
                  <a:lumMod val="75000"/>
                  <a:lumOff val="25000"/>
                </a:schemeClr>
              </a:solidFill>
              <a:effectLst/>
              <a:latin typeface="Calibri" panose="020F0502020204030204" pitchFamily="34" charset="0"/>
              <a:ea typeface="Calibri" panose="020F0502020204030204" pitchFamily="34" charset="0"/>
            </a:endParaRPr>
          </a:p>
          <a:p>
            <a:pPr>
              <a:lnSpc>
                <a:spcPct val="114000"/>
              </a:lnSpc>
              <a:spcBef>
                <a:spcPts val="600"/>
              </a:spcBef>
              <a:spcAft>
                <a:spcPts val="600"/>
              </a:spcAft>
              <a:buClr>
                <a:srgbClr val="1C96D3"/>
              </a:buClr>
              <a:buFont typeface="Wingdings" panose="05000000000000000000" pitchFamily="2" charset="2"/>
              <a:buChar char="§"/>
            </a:pPr>
            <a:r>
              <a:rPr lang="en-US" sz="2200">
                <a:solidFill>
                  <a:schemeClr val="tx1">
                    <a:lumMod val="75000"/>
                    <a:lumOff val="25000"/>
                  </a:schemeClr>
                </a:solidFill>
              </a:rPr>
              <a:t>Do not pretend to understand—let the person know you are having difficulty; try asking yes or no questions.</a:t>
            </a:r>
          </a:p>
          <a:p>
            <a:pPr>
              <a:lnSpc>
                <a:spcPct val="114000"/>
              </a:lnSpc>
              <a:spcBef>
                <a:spcPts val="600"/>
              </a:spcBef>
              <a:spcAft>
                <a:spcPts val="600"/>
              </a:spcAft>
              <a:buClr>
                <a:srgbClr val="1C96D3"/>
              </a:buClr>
              <a:buFont typeface="Wingdings" panose="05000000000000000000" pitchFamily="2" charset="2"/>
              <a:buChar char="§"/>
            </a:pPr>
            <a:r>
              <a:rPr lang="en-US" sz="2200">
                <a:solidFill>
                  <a:schemeClr val="tx1">
                    <a:lumMod val="75000"/>
                    <a:lumOff val="25000"/>
                  </a:schemeClr>
                </a:solidFill>
              </a:rPr>
              <a:t>Be flexible—reword rather than repeat anything that is not understood.</a:t>
            </a:r>
          </a:p>
          <a:p>
            <a:pPr>
              <a:lnSpc>
                <a:spcPct val="114000"/>
              </a:lnSpc>
              <a:spcBef>
                <a:spcPts val="600"/>
              </a:spcBef>
              <a:spcAft>
                <a:spcPts val="600"/>
              </a:spcAft>
              <a:buClr>
                <a:srgbClr val="1C96D3"/>
              </a:buClr>
              <a:buFont typeface="Wingdings" panose="05000000000000000000" pitchFamily="2" charset="2"/>
              <a:buChar char="§"/>
            </a:pPr>
            <a:r>
              <a:rPr lang="en-US" sz="2200">
                <a:solidFill>
                  <a:schemeClr val="tx1">
                    <a:lumMod val="75000"/>
                    <a:lumOff val="25000"/>
                  </a:schemeClr>
                </a:solidFill>
              </a:rPr>
              <a:t>Only refer to the person’s disability if necessary or relevant.</a:t>
            </a:r>
          </a:p>
        </p:txBody>
      </p:sp>
      <p:sp>
        <p:nvSpPr>
          <p:cNvPr id="5" name="Rectangle 4">
            <a:extLst>
              <a:ext uri="{FF2B5EF4-FFF2-40B4-BE49-F238E27FC236}">
                <a16:creationId xmlns=""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Demonstrate Commitment to Empower People Receiving Support</a:t>
            </a:r>
            <a:endParaRPr lang="en-PH" sz="1050" i="1"/>
          </a:p>
        </p:txBody>
      </p:sp>
    </p:spTree>
    <p:extLst>
      <p:ext uri="{BB962C8B-B14F-4D97-AF65-F5344CB8AC3E}">
        <p14:creationId xmlns:p14="http://schemas.microsoft.com/office/powerpoint/2010/main" val="369781670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There are four principles of empowerment:</a:t>
            </a:r>
          </a:p>
          <a:p>
            <a:pPr>
              <a:lnSpc>
                <a:spcPct val="114000"/>
              </a:lnSpc>
              <a:spcBef>
                <a:spcPts val="600"/>
              </a:spcBef>
              <a:spcAft>
                <a:spcPts val="600"/>
              </a:spcAft>
              <a:buClr>
                <a:srgbClr val="1C96D3"/>
              </a:buClr>
              <a:buFont typeface="Wingdings" panose="05000000000000000000" pitchFamily="2" charset="2"/>
              <a:buChar char="§"/>
            </a:pPr>
            <a:r>
              <a:rPr lang="en-US" sz="2200" b="1">
                <a:solidFill>
                  <a:schemeClr val="tx1">
                    <a:lumMod val="75000"/>
                    <a:lumOff val="25000"/>
                  </a:schemeClr>
                </a:solidFill>
              </a:rPr>
              <a:t>Illuminate </a:t>
            </a:r>
            <a:r>
              <a:rPr lang="en-US" sz="2200">
                <a:solidFill>
                  <a:schemeClr val="tx1">
                    <a:lumMod val="75000"/>
                    <a:lumOff val="25000"/>
                  </a:schemeClr>
                </a:solidFill>
              </a:rPr>
              <a:t>refers to instilling greater knowledge and understanding to someone receiving support.</a:t>
            </a:r>
          </a:p>
          <a:p>
            <a:pPr marL="230400" indent="0">
              <a:lnSpc>
                <a:spcPct val="114000"/>
              </a:lnSpc>
              <a:spcBef>
                <a:spcPts val="600"/>
              </a:spcBef>
              <a:spcAft>
                <a:spcPts val="600"/>
              </a:spcAft>
              <a:buClr>
                <a:srgbClr val="1C96D3"/>
              </a:buClr>
              <a:buNone/>
            </a:pPr>
            <a:r>
              <a:rPr lang="en-US" sz="2200">
                <a:solidFill>
                  <a:schemeClr val="tx1">
                    <a:lumMod val="75000"/>
                    <a:lumOff val="25000"/>
                  </a:schemeClr>
                </a:solidFill>
              </a:rPr>
              <a:t>It involves giving honest feedback and guidance on how a person can become empowered.</a:t>
            </a:r>
          </a:p>
          <a:p>
            <a:pPr>
              <a:lnSpc>
                <a:spcPct val="114000"/>
              </a:lnSpc>
              <a:spcBef>
                <a:spcPts val="600"/>
              </a:spcBef>
              <a:spcAft>
                <a:spcPts val="600"/>
              </a:spcAft>
              <a:buClr>
                <a:srgbClr val="1C96D3"/>
              </a:buClr>
              <a:buFont typeface="Wingdings" panose="05000000000000000000" pitchFamily="2" charset="2"/>
              <a:buChar char="§"/>
            </a:pPr>
            <a:r>
              <a:rPr lang="en-US" sz="2200" b="1">
                <a:solidFill>
                  <a:schemeClr val="tx1">
                    <a:lumMod val="75000"/>
                    <a:lumOff val="25000"/>
                  </a:schemeClr>
                </a:solidFill>
              </a:rPr>
              <a:t>Educate </a:t>
            </a:r>
            <a:r>
              <a:rPr lang="en-US" sz="2200">
                <a:solidFill>
                  <a:schemeClr val="tx1">
                    <a:lumMod val="75000"/>
                    <a:lumOff val="25000"/>
                  </a:schemeClr>
                </a:solidFill>
              </a:rPr>
              <a:t>refers to giving clear instructions to a person.</a:t>
            </a:r>
          </a:p>
          <a:p>
            <a:pPr marL="230400" indent="0">
              <a:lnSpc>
                <a:spcPct val="114000"/>
              </a:lnSpc>
              <a:spcBef>
                <a:spcPts val="600"/>
              </a:spcBef>
              <a:spcAft>
                <a:spcPts val="600"/>
              </a:spcAft>
              <a:buClr>
                <a:srgbClr val="1C96D3"/>
              </a:buClr>
              <a:buNone/>
            </a:pPr>
            <a:r>
              <a:rPr lang="en-US" sz="2200">
                <a:solidFill>
                  <a:schemeClr val="tx1">
                    <a:lumMod val="75000"/>
                    <a:lumOff val="25000"/>
                  </a:schemeClr>
                </a:solidFill>
              </a:rPr>
              <a:t>It involves helping the person becoming aware of their rights and options.</a:t>
            </a:r>
          </a:p>
          <a:p>
            <a:pPr marL="230400" indent="0">
              <a:lnSpc>
                <a:spcPct val="114000"/>
              </a:lnSpc>
              <a:spcBef>
                <a:spcPts val="600"/>
              </a:spcBef>
              <a:spcAft>
                <a:spcPts val="600"/>
              </a:spcAft>
              <a:buClr>
                <a:srgbClr val="1C96D3"/>
              </a:buClr>
              <a:buNone/>
            </a:pPr>
            <a:endParaRPr lang="en-US" sz="2200">
              <a:solidFill>
                <a:schemeClr val="tx1">
                  <a:lumMod val="75000"/>
                  <a:lumOff val="25000"/>
                </a:schemeClr>
              </a:solidFill>
            </a:endParaRPr>
          </a:p>
        </p:txBody>
      </p:sp>
    </p:spTree>
    <p:extLst>
      <p:ext uri="{BB962C8B-B14F-4D97-AF65-F5344CB8AC3E}">
        <p14:creationId xmlns:p14="http://schemas.microsoft.com/office/powerpoint/2010/main" val="3524970843"/>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 xmlns:a16="http://schemas.microsoft.com/office/drawing/2014/main" id="{C9922C92-6539-4204-B265-8838427D207F}"/>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31638" t="14" r="5058" b="-14"/>
          <a:stretch/>
        </p:blipFill>
        <p:spPr>
          <a:xfrm flipH="1">
            <a:off x="3946385" y="620"/>
            <a:ext cx="8245616" cy="6857380"/>
          </a:xfrm>
          <a:prstGeom prst="rect">
            <a:avLst/>
          </a:prstGeom>
        </p:spPr>
      </p:pic>
      <p:sp>
        <p:nvSpPr>
          <p:cNvPr id="7" name="Rectangle 6">
            <a:extLst>
              <a:ext uri="{FF2B5EF4-FFF2-40B4-BE49-F238E27FC236}">
                <a16:creationId xmlns="" xmlns:a16="http://schemas.microsoft.com/office/drawing/2014/main" id="{44231A1A-AD73-43E7-8A1A-61868A8A0F77}"/>
              </a:ext>
            </a:extLst>
          </p:cNvPr>
          <p:cNvSpPr/>
          <p:nvPr/>
        </p:nvSpPr>
        <p:spPr>
          <a:xfrm>
            <a:off x="3946385" y="-310"/>
            <a:ext cx="6090244" cy="6858000"/>
          </a:xfrm>
          <a:prstGeom prst="rect">
            <a:avLst/>
          </a:prstGeom>
          <a:gradFill flip="none" rotWithShape="1">
            <a:gsLst>
              <a:gs pos="64593">
                <a:srgbClr val="FFFFFF">
                  <a:alpha val="70000"/>
                </a:srgbClr>
              </a:gs>
              <a:gs pos="26556">
                <a:srgbClr val="FFFFFF"/>
              </a:gs>
              <a:gs pos="38100">
                <a:schemeClr val="bg1">
                  <a:alpha val="90000"/>
                </a:schemeClr>
              </a:gs>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 name="Content Placeholder 2">
            <a:extLst>
              <a:ext uri="{FF2B5EF4-FFF2-40B4-BE49-F238E27FC236}">
                <a16:creationId xmlns="" xmlns:a16="http://schemas.microsoft.com/office/drawing/2014/main" id="{042D9E7B-D1BB-4A59-8D12-11E6C2FA55AC}"/>
              </a:ext>
            </a:extLst>
          </p:cNvPr>
          <p:cNvSpPr>
            <a:spLocks noGrp="1"/>
          </p:cNvSpPr>
          <p:nvPr>
            <p:ph idx="1"/>
          </p:nvPr>
        </p:nvSpPr>
        <p:spPr>
          <a:xfrm>
            <a:off x="838200" y="1825625"/>
            <a:ext cx="6901544" cy="4351338"/>
          </a:xfrm>
        </p:spPr>
        <p:txBody>
          <a:bodyPr>
            <a:normAutofit/>
          </a:body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The following are some general tips for successful communication:</a:t>
            </a:r>
            <a:endParaRPr lang="en-AU" sz="2200">
              <a:solidFill>
                <a:schemeClr val="tx1">
                  <a:lumMod val="75000"/>
                  <a:lumOff val="25000"/>
                </a:schemeClr>
              </a:solidFill>
              <a:effectLst/>
              <a:latin typeface="Calibri" panose="020F0502020204030204" pitchFamily="34" charset="0"/>
              <a:ea typeface="Calibri" panose="020F0502020204030204" pitchFamily="34" charset="0"/>
            </a:endParaRPr>
          </a:p>
          <a:p>
            <a:pPr>
              <a:lnSpc>
                <a:spcPct val="114000"/>
              </a:lnSpc>
              <a:spcBef>
                <a:spcPts val="600"/>
              </a:spcBef>
              <a:spcAft>
                <a:spcPts val="600"/>
              </a:spcAft>
              <a:buClr>
                <a:srgbClr val="1C96D3"/>
              </a:buClr>
              <a:buFont typeface="Wingdings" panose="05000000000000000000" pitchFamily="2" charset="2"/>
              <a:buChar char="§"/>
            </a:pPr>
            <a:r>
              <a:rPr lang="en-US" sz="2200">
                <a:solidFill>
                  <a:schemeClr val="tx1">
                    <a:lumMod val="75000"/>
                    <a:lumOff val="25000"/>
                  </a:schemeClr>
                </a:solidFill>
              </a:rPr>
              <a:t>Offer assistance if it appears necessary, but respect the person's wishes if they do not accept your offer.</a:t>
            </a:r>
          </a:p>
          <a:p>
            <a:pPr>
              <a:lnSpc>
                <a:spcPct val="114000"/>
              </a:lnSpc>
              <a:spcBef>
                <a:spcPts val="600"/>
              </a:spcBef>
              <a:spcAft>
                <a:spcPts val="600"/>
              </a:spcAft>
              <a:buClr>
                <a:srgbClr val="1C96D3"/>
              </a:buClr>
              <a:buFont typeface="Wingdings" panose="05000000000000000000" pitchFamily="2" charset="2"/>
              <a:buChar char="§"/>
            </a:pPr>
            <a:r>
              <a:rPr lang="en-US" sz="2200">
                <a:solidFill>
                  <a:schemeClr val="tx1">
                    <a:lumMod val="75000"/>
                    <a:lumOff val="25000"/>
                  </a:schemeClr>
                </a:solidFill>
              </a:rPr>
              <a:t>Avoid saying anything that implies the person is superhuman, courageous or special.</a:t>
            </a:r>
          </a:p>
          <a:p>
            <a:pPr>
              <a:lnSpc>
                <a:spcPct val="114000"/>
              </a:lnSpc>
              <a:spcBef>
                <a:spcPts val="600"/>
              </a:spcBef>
              <a:spcAft>
                <a:spcPts val="600"/>
              </a:spcAft>
              <a:buClr>
                <a:srgbClr val="1C96D3"/>
              </a:buClr>
              <a:buFont typeface="Wingdings" panose="05000000000000000000" pitchFamily="2" charset="2"/>
              <a:buChar char="§"/>
            </a:pPr>
            <a:r>
              <a:rPr lang="en-US" sz="2200">
                <a:solidFill>
                  <a:schemeClr val="tx1">
                    <a:lumMod val="75000"/>
                    <a:lumOff val="25000"/>
                  </a:schemeClr>
                </a:solidFill>
              </a:rPr>
              <a:t>Relax; apologise if you believe you have embarrassed someone.</a:t>
            </a:r>
          </a:p>
        </p:txBody>
      </p:sp>
      <p:sp>
        <p:nvSpPr>
          <p:cNvPr id="5" name="Rectangle 4">
            <a:extLst>
              <a:ext uri="{FF2B5EF4-FFF2-40B4-BE49-F238E27FC236}">
                <a16:creationId xmlns=""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Demonstrate Commitment to Empower People Receiving Support</a:t>
            </a:r>
            <a:endParaRPr lang="en-PH" sz="1050" i="1"/>
          </a:p>
        </p:txBody>
      </p:sp>
    </p:spTree>
    <p:extLst>
      <p:ext uri="{BB962C8B-B14F-4D97-AF65-F5344CB8AC3E}">
        <p14:creationId xmlns:p14="http://schemas.microsoft.com/office/powerpoint/2010/main" val="1055858196"/>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042D9E7B-D1BB-4A59-8D12-11E6C2FA55AC}"/>
              </a:ext>
            </a:extLst>
          </p:cNvPr>
          <p:cNvSpPr>
            <a:spLocks noGrp="1"/>
          </p:cNvSpPr>
          <p:nvPr>
            <p:ph idx="1"/>
          </p:nvPr>
        </p:nvSpPr>
        <p:spPr>
          <a:xfrm>
            <a:off x="838200" y="1825625"/>
            <a:ext cx="10086974" cy="4351338"/>
          </a:xfrm>
        </p:spPr>
        <p:txBody>
          <a:bodyPr>
            <a:normAutofit/>
          </a:bodyPr>
          <a:lstStyle/>
          <a:p>
            <a:pPr marL="0" indent="0">
              <a:lnSpc>
                <a:spcPct val="114000"/>
              </a:lnSpc>
              <a:spcBef>
                <a:spcPts val="600"/>
              </a:spcBef>
              <a:spcAft>
                <a:spcPts val="600"/>
              </a:spcAft>
              <a:buClr>
                <a:srgbClr val="1C96D3"/>
              </a:buClr>
              <a:buNone/>
            </a:pPr>
            <a:r>
              <a:rPr lang="en-US" sz="2200" b="1">
                <a:solidFill>
                  <a:schemeClr val="tx1">
                    <a:lumMod val="75000"/>
                    <a:lumOff val="25000"/>
                  </a:schemeClr>
                </a:solidFill>
              </a:rPr>
              <a:t>Non-verbal Communication</a:t>
            </a:r>
          </a:p>
          <a:p>
            <a:pPr marL="0" indent="0">
              <a:lnSpc>
                <a:spcPct val="114000"/>
              </a:lnSpc>
              <a:spcBef>
                <a:spcPts val="600"/>
              </a:spcBef>
              <a:spcAft>
                <a:spcPts val="600"/>
              </a:spcAft>
              <a:buClr>
                <a:srgbClr val="1C96D3"/>
              </a:buClr>
              <a:buNone/>
            </a:pPr>
            <a:r>
              <a:rPr lang="en-US" sz="2200">
                <a:solidFill>
                  <a:schemeClr val="tx1">
                    <a:lumMod val="75000"/>
                    <a:lumOff val="25000"/>
                  </a:schemeClr>
                </a:solidFill>
              </a:rPr>
              <a:t>This form of communication is also essential when providing support.</a:t>
            </a:r>
          </a:p>
          <a:p>
            <a:pPr marL="0" indent="0">
              <a:lnSpc>
                <a:spcPct val="114000"/>
              </a:lnSpc>
              <a:spcBef>
                <a:spcPts val="600"/>
              </a:spcBef>
              <a:spcAft>
                <a:spcPts val="600"/>
              </a:spcAft>
              <a:buClr>
                <a:srgbClr val="1C96D3"/>
              </a:buClr>
              <a:buNone/>
            </a:pPr>
            <a:r>
              <a:rPr lang="en-US" sz="2200">
                <a:solidFill>
                  <a:schemeClr val="tx1">
                    <a:lumMod val="75000"/>
                    <a:lumOff val="25000"/>
                  </a:schemeClr>
                </a:solidFill>
              </a:rPr>
              <a:t>Non-verbal communication strategies:</a:t>
            </a:r>
          </a:p>
          <a:p>
            <a:pPr>
              <a:lnSpc>
                <a:spcPct val="114000"/>
              </a:lnSpc>
              <a:spcBef>
                <a:spcPts val="600"/>
              </a:spcBef>
              <a:spcAft>
                <a:spcPts val="600"/>
              </a:spcAft>
              <a:buClr>
                <a:srgbClr val="1C96D3"/>
              </a:buClr>
              <a:buFont typeface="Wingdings" panose="05000000000000000000" pitchFamily="2" charset="2"/>
              <a:buChar char="§"/>
            </a:pPr>
            <a:r>
              <a:rPr lang="en-US" sz="2200">
                <a:solidFill>
                  <a:schemeClr val="tx1">
                    <a:lumMod val="75000"/>
                    <a:lumOff val="25000"/>
                  </a:schemeClr>
                </a:solidFill>
              </a:rPr>
              <a:t>Help make a person feel at ease, comfortable and empowered.</a:t>
            </a:r>
          </a:p>
          <a:p>
            <a:pPr>
              <a:lnSpc>
                <a:spcPct val="114000"/>
              </a:lnSpc>
              <a:spcBef>
                <a:spcPts val="600"/>
              </a:spcBef>
              <a:spcAft>
                <a:spcPts val="600"/>
              </a:spcAft>
              <a:buClr>
                <a:srgbClr val="1C96D3"/>
              </a:buClr>
              <a:buFont typeface="Wingdings" panose="05000000000000000000" pitchFamily="2" charset="2"/>
              <a:buChar char="§"/>
            </a:pPr>
            <a:r>
              <a:rPr lang="en-US" sz="2200">
                <a:solidFill>
                  <a:schemeClr val="tx1">
                    <a:lumMod val="75000"/>
                    <a:lumOff val="25000"/>
                  </a:schemeClr>
                </a:solidFill>
              </a:rPr>
              <a:t>Refer to ways that you can communicate without speaking which involves:</a:t>
            </a:r>
          </a:p>
          <a:p>
            <a:pPr marL="687600">
              <a:lnSpc>
                <a:spcPct val="114000"/>
              </a:lnSpc>
              <a:spcBef>
                <a:spcPts val="600"/>
              </a:spcBef>
              <a:spcAft>
                <a:spcPts val="600"/>
              </a:spcAft>
              <a:buClr>
                <a:srgbClr val="1C96D3"/>
              </a:buClr>
              <a:buFont typeface="Courier New" panose="02070309020205020404" pitchFamily="49" charset="0"/>
              <a:buChar char="o"/>
            </a:pPr>
            <a:r>
              <a:rPr lang="en-US" sz="2200">
                <a:solidFill>
                  <a:schemeClr val="tx1">
                    <a:lumMod val="75000"/>
                    <a:lumOff val="25000"/>
                  </a:schemeClr>
                </a:solidFill>
              </a:rPr>
              <a:t>Maintaining or breaking eye contact</a:t>
            </a:r>
          </a:p>
          <a:p>
            <a:pPr marL="687600">
              <a:lnSpc>
                <a:spcPct val="114000"/>
              </a:lnSpc>
              <a:spcBef>
                <a:spcPts val="600"/>
              </a:spcBef>
              <a:spcAft>
                <a:spcPts val="600"/>
              </a:spcAft>
              <a:buClr>
                <a:srgbClr val="1C96D3"/>
              </a:buClr>
              <a:buFont typeface="Courier New" panose="02070309020205020404" pitchFamily="49" charset="0"/>
              <a:buChar char="o"/>
            </a:pPr>
            <a:r>
              <a:rPr lang="en-US" sz="2200">
                <a:solidFill>
                  <a:schemeClr val="tx1">
                    <a:lumMod val="75000"/>
                    <a:lumOff val="25000"/>
                  </a:schemeClr>
                </a:solidFill>
              </a:rPr>
              <a:t>Using hand gestures</a:t>
            </a:r>
          </a:p>
          <a:p>
            <a:pPr marL="687600">
              <a:lnSpc>
                <a:spcPct val="114000"/>
              </a:lnSpc>
              <a:spcBef>
                <a:spcPts val="600"/>
              </a:spcBef>
              <a:spcAft>
                <a:spcPts val="600"/>
              </a:spcAft>
              <a:buClr>
                <a:srgbClr val="1C96D3"/>
              </a:buClr>
              <a:buFont typeface="Courier New" panose="02070309020205020404" pitchFamily="49" charset="0"/>
              <a:buChar char="o"/>
            </a:pPr>
            <a:r>
              <a:rPr lang="en-US" sz="2200">
                <a:solidFill>
                  <a:schemeClr val="tx1">
                    <a:lumMod val="75000"/>
                    <a:lumOff val="25000"/>
                  </a:schemeClr>
                </a:solidFill>
              </a:rPr>
              <a:t>Using appropriate facial expressions</a:t>
            </a:r>
          </a:p>
        </p:txBody>
      </p:sp>
      <p:sp>
        <p:nvSpPr>
          <p:cNvPr id="5" name="Rectangle 4">
            <a:extLst>
              <a:ext uri="{FF2B5EF4-FFF2-40B4-BE49-F238E27FC236}">
                <a16:creationId xmlns=""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Demonstrate Commitment to Empower People Receiving Support</a:t>
            </a:r>
            <a:endParaRPr lang="en-PH" sz="1050" i="1"/>
          </a:p>
        </p:txBody>
      </p:sp>
    </p:spTree>
    <p:extLst>
      <p:ext uri="{BB962C8B-B14F-4D97-AF65-F5344CB8AC3E}">
        <p14:creationId xmlns:p14="http://schemas.microsoft.com/office/powerpoint/2010/main" val="3598689501"/>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042D9E7B-D1BB-4A59-8D12-11E6C2FA55AC}"/>
              </a:ext>
            </a:extLst>
          </p:cNvPr>
          <p:cNvSpPr>
            <a:spLocks noGrp="1"/>
          </p:cNvSpPr>
          <p:nvPr>
            <p:ph idx="1"/>
          </p:nvPr>
        </p:nvSpPr>
        <p:spPr>
          <a:xfrm>
            <a:off x="838200" y="1825625"/>
            <a:ext cx="10086974" cy="4351338"/>
          </a:xfrm>
        </p:spPr>
        <p:txBody>
          <a:bodyPr>
            <a:normAutofit/>
          </a:body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Non-verbal communication strategies:</a:t>
            </a:r>
          </a:p>
          <a:p>
            <a:pPr>
              <a:lnSpc>
                <a:spcPct val="114000"/>
              </a:lnSpc>
              <a:spcBef>
                <a:spcPts val="600"/>
              </a:spcBef>
              <a:spcAft>
                <a:spcPts val="600"/>
              </a:spcAft>
              <a:buClr>
                <a:srgbClr val="1C96D3"/>
              </a:buClr>
              <a:buFont typeface="Wingdings" panose="05000000000000000000" pitchFamily="2" charset="2"/>
              <a:buChar char="§"/>
            </a:pPr>
            <a:r>
              <a:rPr lang="en-US" sz="2200">
                <a:solidFill>
                  <a:schemeClr val="tx1">
                    <a:lumMod val="75000"/>
                    <a:lumOff val="25000"/>
                  </a:schemeClr>
                </a:solidFill>
              </a:rPr>
              <a:t>Refer to ways that you can communicate without speaking which involves:</a:t>
            </a:r>
          </a:p>
          <a:p>
            <a:pPr marL="687600">
              <a:lnSpc>
                <a:spcPct val="114000"/>
              </a:lnSpc>
              <a:spcBef>
                <a:spcPts val="600"/>
              </a:spcBef>
              <a:spcAft>
                <a:spcPts val="600"/>
              </a:spcAft>
              <a:buClr>
                <a:srgbClr val="1C96D3"/>
              </a:buClr>
              <a:buFont typeface="Courier New" panose="02070309020205020404" pitchFamily="49" charset="0"/>
              <a:buChar char="o"/>
            </a:pPr>
            <a:r>
              <a:rPr lang="en-US" sz="2200">
                <a:solidFill>
                  <a:schemeClr val="tx1">
                    <a:lumMod val="75000"/>
                    <a:lumOff val="25000"/>
                  </a:schemeClr>
                </a:solidFill>
              </a:rPr>
              <a:t>Using appropriate body language.</a:t>
            </a:r>
          </a:p>
          <a:p>
            <a:pPr>
              <a:lnSpc>
                <a:spcPct val="114000"/>
              </a:lnSpc>
              <a:spcBef>
                <a:spcPts val="600"/>
              </a:spcBef>
              <a:spcAft>
                <a:spcPts val="600"/>
              </a:spcAft>
              <a:buClr>
                <a:srgbClr val="1C96D3"/>
              </a:buClr>
              <a:buFont typeface="Wingdings" panose="05000000000000000000" pitchFamily="2" charset="2"/>
              <a:buChar char="§"/>
            </a:pPr>
            <a:r>
              <a:rPr lang="en-US" sz="2200">
                <a:solidFill>
                  <a:schemeClr val="tx1">
                    <a:lumMod val="75000"/>
                    <a:lumOff val="25000"/>
                  </a:schemeClr>
                </a:solidFill>
              </a:rPr>
              <a:t>Must match your verbal strategies to prevent miscommunication.</a:t>
            </a:r>
          </a:p>
          <a:p>
            <a:pPr marL="687600">
              <a:lnSpc>
                <a:spcPct val="114000"/>
              </a:lnSpc>
              <a:spcBef>
                <a:spcPts val="600"/>
              </a:spcBef>
              <a:spcAft>
                <a:spcPts val="600"/>
              </a:spcAft>
              <a:buClr>
                <a:srgbClr val="1C96D3"/>
              </a:buClr>
              <a:buFont typeface="Courier New" panose="02070309020205020404" pitchFamily="49" charset="0"/>
              <a:buChar char="o"/>
            </a:pPr>
            <a:r>
              <a:rPr lang="en-US" sz="2200">
                <a:solidFill>
                  <a:schemeClr val="tx1">
                    <a:lumMod val="75000"/>
                    <a:lumOff val="25000"/>
                  </a:schemeClr>
                </a:solidFill>
              </a:rPr>
              <a:t>In worst-case scenarios, a client may think that you are mocking them.</a:t>
            </a:r>
            <a:br>
              <a:rPr lang="en-US" sz="2200">
                <a:solidFill>
                  <a:schemeClr val="tx1">
                    <a:lumMod val="75000"/>
                    <a:lumOff val="25000"/>
                  </a:schemeClr>
                </a:solidFill>
              </a:rPr>
            </a:br>
            <a:r>
              <a:rPr lang="en-US" sz="2200">
                <a:solidFill>
                  <a:schemeClr val="tx1">
                    <a:lumMod val="75000"/>
                    <a:lumOff val="25000"/>
                  </a:schemeClr>
                </a:solidFill>
              </a:rPr>
              <a:t>They may also feel that you are sarcastic which can arise from the mismatch between your verbal and non-verbal behaviour.</a:t>
            </a:r>
          </a:p>
        </p:txBody>
      </p:sp>
      <p:sp>
        <p:nvSpPr>
          <p:cNvPr id="5" name="Rectangle 4">
            <a:extLst>
              <a:ext uri="{FF2B5EF4-FFF2-40B4-BE49-F238E27FC236}">
                <a16:creationId xmlns=""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Demonstrate Commitment to Empower People Receiving Support</a:t>
            </a:r>
            <a:endParaRPr lang="en-PH" sz="1050" i="1"/>
          </a:p>
        </p:txBody>
      </p:sp>
    </p:spTree>
    <p:extLst>
      <p:ext uri="{BB962C8B-B14F-4D97-AF65-F5344CB8AC3E}">
        <p14:creationId xmlns:p14="http://schemas.microsoft.com/office/powerpoint/2010/main" val="3897924679"/>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042D9E7B-D1BB-4A59-8D12-11E6C2FA55AC}"/>
              </a:ext>
            </a:extLst>
          </p:cNvPr>
          <p:cNvSpPr>
            <a:spLocks noGrp="1"/>
          </p:cNvSpPr>
          <p:nvPr>
            <p:ph idx="1"/>
          </p:nvPr>
        </p:nvSpPr>
        <p:spPr>
          <a:xfrm>
            <a:off x="838199" y="1825625"/>
            <a:ext cx="5257801" cy="4351338"/>
          </a:xfrm>
        </p:spPr>
        <p:txBody>
          <a:bodyPr>
            <a:normAutofit/>
          </a:body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Non-verbal communication strategies:</a:t>
            </a:r>
          </a:p>
          <a:p>
            <a:pPr>
              <a:lnSpc>
                <a:spcPct val="114000"/>
              </a:lnSpc>
              <a:spcBef>
                <a:spcPts val="600"/>
              </a:spcBef>
              <a:spcAft>
                <a:spcPts val="600"/>
              </a:spcAft>
              <a:buClr>
                <a:srgbClr val="1C96D3"/>
              </a:buClr>
              <a:buFont typeface="Wingdings" panose="05000000000000000000" pitchFamily="2" charset="2"/>
              <a:buChar char="§"/>
            </a:pPr>
            <a:r>
              <a:rPr lang="en-US" sz="2200">
                <a:solidFill>
                  <a:schemeClr val="tx1">
                    <a:lumMod val="75000"/>
                    <a:lumOff val="25000"/>
                  </a:schemeClr>
                </a:solidFill>
              </a:rPr>
              <a:t>Include touching which, when used to express empathy or compassion, can be therapeutic</a:t>
            </a:r>
          </a:p>
          <a:p>
            <a:pPr marL="0" indent="0">
              <a:lnSpc>
                <a:spcPct val="114000"/>
              </a:lnSpc>
              <a:spcBef>
                <a:spcPts val="600"/>
              </a:spcBef>
              <a:spcAft>
                <a:spcPts val="600"/>
              </a:spcAft>
              <a:buClr>
                <a:srgbClr val="1C96D3"/>
              </a:buClr>
              <a:buNone/>
            </a:pPr>
            <a:r>
              <a:rPr lang="en-US" sz="2200">
                <a:solidFill>
                  <a:schemeClr val="tx1">
                    <a:lumMod val="75000"/>
                    <a:lumOff val="25000"/>
                  </a:schemeClr>
                </a:solidFill>
              </a:rPr>
              <a:t>The effectiveness of non-verbal cues will depend on the needs of the person.</a:t>
            </a:r>
          </a:p>
        </p:txBody>
      </p:sp>
      <p:sp>
        <p:nvSpPr>
          <p:cNvPr id="5" name="Rectangle 4">
            <a:extLst>
              <a:ext uri="{FF2B5EF4-FFF2-40B4-BE49-F238E27FC236}">
                <a16:creationId xmlns=""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Demonstrate Commitment to Empower People Receiving Support</a:t>
            </a:r>
            <a:endParaRPr lang="en-PH" sz="1050" i="1"/>
          </a:p>
        </p:txBody>
      </p:sp>
      <p:pic>
        <p:nvPicPr>
          <p:cNvPr id="7" name="Content Placeholder 14" descr="Clasping hands">
            <a:extLst>
              <a:ext uri="{FF2B5EF4-FFF2-40B4-BE49-F238E27FC236}">
                <a16:creationId xmlns="" xmlns:a16="http://schemas.microsoft.com/office/drawing/2014/main" id="{46B70942-0EBF-44EB-9646-651A5DF75B4C}"/>
              </a:ext>
            </a:extLst>
          </p:cNvPr>
          <p:cNvPicPr>
            <a:picLocks/>
          </p:cNvPicPr>
          <p:nvPr/>
        </p:nvPicPr>
        <p:blipFill>
          <a:blip r:embed="rId2" cstate="print">
            <a:extLst>
              <a:ext uri="{28A0092B-C50C-407E-A947-70E740481C1C}">
                <a14:useLocalDpi xmlns:a14="http://schemas.microsoft.com/office/drawing/2010/main" val="0"/>
              </a:ext>
            </a:extLst>
          </a:blip>
          <a:srcRect t="10" b="10"/>
          <a:stretch/>
        </p:blipFill>
        <p:spPr bwMode="auto">
          <a:xfrm>
            <a:off x="6477001" y="1889423"/>
            <a:ext cx="4876800" cy="3249283"/>
          </a:xfrm>
          <a:prstGeom prst="rect">
            <a:avLst/>
          </a:prstGeom>
          <a:noFill/>
          <a:ln>
            <a:noFill/>
          </a:ln>
        </p:spPr>
      </p:pic>
    </p:spTree>
    <p:extLst>
      <p:ext uri="{BB962C8B-B14F-4D97-AF65-F5344CB8AC3E}">
        <p14:creationId xmlns:p14="http://schemas.microsoft.com/office/powerpoint/2010/main" val="504086647"/>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US" b="1">
                <a:solidFill>
                  <a:srgbClr val="FF595E"/>
                </a:solidFill>
                <a:latin typeface="+mn-lt"/>
              </a:rPr>
              <a:t>1.2.2 Ethical and Legal Considerations for Working With People Receiving Support</a:t>
            </a:r>
            <a:endParaRPr lang="en-AU" b="1">
              <a:solidFill>
                <a:srgbClr val="FF595E"/>
              </a:solidFill>
              <a:latin typeface="+mn-lt"/>
            </a:endParaRPr>
          </a:p>
        </p:txBody>
      </p:sp>
      <p:sp>
        <p:nvSpPr>
          <p:cNvPr id="3" name="Content Placeholder 2">
            <a:extLst>
              <a:ext uri="{FF2B5EF4-FFF2-40B4-BE49-F238E27FC236}">
                <a16:creationId xmlns="" xmlns:a16="http://schemas.microsoft.com/office/drawing/2014/main" id="{042D9E7B-D1BB-4A59-8D12-11E6C2FA55AC}"/>
              </a:ext>
            </a:extLst>
          </p:cNvPr>
          <p:cNvSpPr>
            <a:spLocks noGrp="1"/>
          </p:cNvSpPr>
          <p:nvPr>
            <p:ph idx="1"/>
          </p:nvPr>
        </p:nvSpPr>
        <p:spPr>
          <a:xfrm>
            <a:off x="838198" y="1825625"/>
            <a:ext cx="5540400" cy="4351338"/>
          </a:xfrm>
        </p:spPr>
        <p:txBody>
          <a:bodyPr>
            <a:normAutofit/>
          </a:body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As a care worker, you are expected to adhere to various legal and ethical considerations that will allow you to provide high-quality service.</a:t>
            </a:r>
          </a:p>
          <a:p>
            <a:pPr marL="0" indent="0">
              <a:lnSpc>
                <a:spcPct val="114000"/>
              </a:lnSpc>
              <a:spcBef>
                <a:spcPts val="600"/>
              </a:spcBef>
              <a:spcAft>
                <a:spcPts val="600"/>
              </a:spcAft>
              <a:buClr>
                <a:srgbClr val="1C96D3"/>
              </a:buClr>
              <a:buNone/>
            </a:pPr>
            <a:r>
              <a:rPr lang="en-US" sz="2200">
                <a:solidFill>
                  <a:schemeClr val="tx1">
                    <a:lumMod val="75000"/>
                    <a:lumOff val="25000"/>
                  </a:schemeClr>
                </a:solidFill>
              </a:rPr>
              <a:t>Doing so will help you:</a:t>
            </a:r>
          </a:p>
          <a:p>
            <a:pPr>
              <a:lnSpc>
                <a:spcPct val="114000"/>
              </a:lnSpc>
              <a:spcBef>
                <a:spcPts val="600"/>
              </a:spcBef>
              <a:spcAft>
                <a:spcPts val="600"/>
              </a:spcAft>
              <a:buClr>
                <a:srgbClr val="1C96D3"/>
              </a:buClr>
              <a:buFont typeface="Wingdings" panose="05000000000000000000" pitchFamily="2" charset="2"/>
              <a:buChar char="§"/>
            </a:pPr>
            <a:r>
              <a:rPr lang="en-US" sz="2200">
                <a:solidFill>
                  <a:schemeClr val="tx1">
                    <a:lumMod val="75000"/>
                    <a:lumOff val="25000"/>
                  </a:schemeClr>
                </a:solidFill>
              </a:rPr>
              <a:t>Guarantee the safety of the people under your care</a:t>
            </a:r>
          </a:p>
          <a:p>
            <a:pPr>
              <a:lnSpc>
                <a:spcPct val="114000"/>
              </a:lnSpc>
              <a:spcBef>
                <a:spcPts val="600"/>
              </a:spcBef>
              <a:spcAft>
                <a:spcPts val="600"/>
              </a:spcAft>
              <a:buClr>
                <a:srgbClr val="1C96D3"/>
              </a:buClr>
              <a:buFont typeface="Wingdings" panose="05000000000000000000" pitchFamily="2" charset="2"/>
              <a:buChar char="§"/>
            </a:pPr>
            <a:r>
              <a:rPr lang="en-US" sz="2200">
                <a:solidFill>
                  <a:schemeClr val="tx1">
                    <a:lumMod val="75000"/>
                    <a:lumOff val="25000"/>
                  </a:schemeClr>
                </a:solidFill>
              </a:rPr>
              <a:t>Perform your duties professionally.</a:t>
            </a:r>
          </a:p>
        </p:txBody>
      </p:sp>
      <p:sp>
        <p:nvSpPr>
          <p:cNvPr id="5" name="Rectangle 4">
            <a:extLst>
              <a:ext uri="{FF2B5EF4-FFF2-40B4-BE49-F238E27FC236}">
                <a16:creationId xmlns=""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Demonstrate Commitment to Empower People Receiving Support</a:t>
            </a:r>
            <a:endParaRPr lang="en-PH" sz="1050" i="1"/>
          </a:p>
        </p:txBody>
      </p:sp>
      <p:pic>
        <p:nvPicPr>
          <p:cNvPr id="7" name="Content Placeholder 14">
            <a:extLst>
              <a:ext uri="{FF2B5EF4-FFF2-40B4-BE49-F238E27FC236}">
                <a16:creationId xmlns="" xmlns:a16="http://schemas.microsoft.com/office/drawing/2014/main" id="{46B70942-0EBF-44EB-9646-651A5DF75B4C}"/>
              </a:ext>
            </a:extLst>
          </p:cNvPr>
          <p:cNvPicPr>
            <a:picLocks/>
          </p:cNvPicPr>
          <p:nvPr/>
        </p:nvPicPr>
        <p:blipFill rotWithShape="1">
          <a:blip r:embed="rId2" cstate="print">
            <a:extLst>
              <a:ext uri="{28A0092B-C50C-407E-A947-70E740481C1C}">
                <a14:useLocalDpi xmlns:a14="http://schemas.microsoft.com/office/drawing/2010/main" val="0"/>
              </a:ext>
            </a:extLst>
          </a:blip>
          <a:srcRect l="5089" t="-494" r="11181" b="494"/>
          <a:stretch/>
        </p:blipFill>
        <p:spPr bwMode="auto">
          <a:xfrm>
            <a:off x="6908456" y="1928436"/>
            <a:ext cx="4445346" cy="3452363"/>
          </a:xfrm>
          <a:prstGeom prst="rect">
            <a:avLst/>
          </a:prstGeom>
          <a:noFill/>
          <a:ln>
            <a:noFill/>
          </a:ln>
        </p:spPr>
      </p:pic>
    </p:spTree>
    <p:extLst>
      <p:ext uri="{BB962C8B-B14F-4D97-AF65-F5344CB8AC3E}">
        <p14:creationId xmlns:p14="http://schemas.microsoft.com/office/powerpoint/2010/main" val="2223625311"/>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 xmlns:a16="http://schemas.microsoft.com/office/drawing/2014/main" id="{DB1C5017-3DCA-4B28-8CDD-D9656AB52E9D}"/>
              </a:ext>
            </a:extLst>
          </p:cNvPr>
          <p:cNvPicPr>
            <a:picLocks noChangeAspect="1"/>
          </p:cNvPicPr>
          <p:nvPr/>
        </p:nvPicPr>
        <p:blipFill rotWithShape="1">
          <a:blip r:embed="rId2">
            <a:extLst>
              <a:ext uri="{28A0092B-C50C-407E-A947-70E740481C1C}">
                <a14:useLocalDpi xmlns:a14="http://schemas.microsoft.com/office/drawing/2010/main" val="0"/>
              </a:ext>
            </a:extLst>
          </a:blip>
          <a:srcRect l="1033" t="14" r="23883" b="-14"/>
          <a:stretch/>
        </p:blipFill>
        <p:spPr>
          <a:xfrm>
            <a:off x="3946385" y="620"/>
            <a:ext cx="8245616" cy="6857380"/>
          </a:xfrm>
          <a:prstGeom prst="rect">
            <a:avLst/>
          </a:prstGeom>
        </p:spPr>
      </p:pic>
      <p:sp>
        <p:nvSpPr>
          <p:cNvPr id="10" name="Rectangle 9">
            <a:extLst>
              <a:ext uri="{FF2B5EF4-FFF2-40B4-BE49-F238E27FC236}">
                <a16:creationId xmlns="" xmlns:a16="http://schemas.microsoft.com/office/drawing/2014/main" id="{01B1E45B-6B2E-4BD4-82D7-5FE9540D2B13}"/>
              </a:ext>
            </a:extLst>
          </p:cNvPr>
          <p:cNvSpPr/>
          <p:nvPr/>
        </p:nvSpPr>
        <p:spPr>
          <a:xfrm>
            <a:off x="3494314" y="-310"/>
            <a:ext cx="6542315" cy="6858000"/>
          </a:xfrm>
          <a:prstGeom prst="rect">
            <a:avLst/>
          </a:prstGeom>
          <a:gradFill flip="none" rotWithShape="1">
            <a:gsLst>
              <a:gs pos="64593">
                <a:srgbClr val="FFFFFF">
                  <a:alpha val="70000"/>
                </a:srgbClr>
              </a:gs>
              <a:gs pos="26556">
                <a:srgbClr val="FFFFFF"/>
              </a:gs>
              <a:gs pos="38100">
                <a:schemeClr val="bg1">
                  <a:alpha val="90000"/>
                </a:schemeClr>
              </a:gs>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 name="Content Placeholder 2">
            <a:extLst>
              <a:ext uri="{FF2B5EF4-FFF2-40B4-BE49-F238E27FC236}">
                <a16:creationId xmlns="" xmlns:a16="http://schemas.microsoft.com/office/drawing/2014/main" id="{042D9E7B-D1BB-4A59-8D12-11E6C2FA55AC}"/>
              </a:ext>
            </a:extLst>
          </p:cNvPr>
          <p:cNvSpPr>
            <a:spLocks noGrp="1"/>
          </p:cNvSpPr>
          <p:nvPr>
            <p:ph idx="1"/>
          </p:nvPr>
        </p:nvSpPr>
        <p:spPr>
          <a:xfrm>
            <a:off x="838200" y="1825625"/>
            <a:ext cx="6897600" cy="4351338"/>
          </a:xfrm>
        </p:spPr>
        <p:txBody>
          <a:bodyPr>
            <a:normAutofit/>
          </a:body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The following are the legal and ethical considerations to keep in mind when working:</a:t>
            </a:r>
          </a:p>
          <a:p>
            <a:pPr>
              <a:lnSpc>
                <a:spcPct val="114000"/>
              </a:lnSpc>
              <a:spcBef>
                <a:spcPts val="600"/>
              </a:spcBef>
              <a:spcAft>
                <a:spcPts val="600"/>
              </a:spcAft>
              <a:buClr>
                <a:srgbClr val="1C96D3"/>
              </a:buClr>
              <a:buFont typeface="Wingdings" panose="05000000000000000000" pitchFamily="2" charset="2"/>
              <a:buChar char="§"/>
            </a:pPr>
            <a:r>
              <a:rPr lang="en-US" sz="2200" b="1">
                <a:solidFill>
                  <a:schemeClr val="tx1">
                    <a:lumMod val="75000"/>
                    <a:lumOff val="25000"/>
                  </a:schemeClr>
                </a:solidFill>
              </a:rPr>
              <a:t>Code of Conduct </a:t>
            </a:r>
            <a:r>
              <a:rPr lang="en-US" sz="2200">
                <a:solidFill>
                  <a:schemeClr val="tx1">
                    <a:lumMod val="75000"/>
                    <a:lumOff val="25000"/>
                  </a:schemeClr>
                </a:solidFill>
              </a:rPr>
              <a:t>– is the policy that lays out an organisation's principles and standards.</a:t>
            </a:r>
          </a:p>
          <a:p>
            <a:pPr marL="230400" indent="0">
              <a:lnSpc>
                <a:spcPct val="114000"/>
              </a:lnSpc>
              <a:spcBef>
                <a:spcPts val="600"/>
              </a:spcBef>
              <a:spcAft>
                <a:spcPts val="600"/>
              </a:spcAft>
              <a:buClr>
                <a:srgbClr val="1C96D3"/>
              </a:buClr>
              <a:buNone/>
            </a:pPr>
            <a:r>
              <a:rPr lang="en-US" sz="2200">
                <a:solidFill>
                  <a:schemeClr val="tx1">
                    <a:lumMod val="75000"/>
                    <a:lumOff val="25000"/>
                  </a:schemeClr>
                </a:solidFill>
              </a:rPr>
              <a:t>Codes of conduct for care workers and other professionals typically include:</a:t>
            </a:r>
          </a:p>
          <a:p>
            <a:pPr marL="687600">
              <a:lnSpc>
                <a:spcPct val="114000"/>
              </a:lnSpc>
              <a:spcBef>
                <a:spcPts val="600"/>
              </a:spcBef>
              <a:spcAft>
                <a:spcPts val="600"/>
              </a:spcAft>
              <a:buClr>
                <a:srgbClr val="1C96D3"/>
              </a:buClr>
              <a:buFont typeface="Courier New" panose="02070309020205020404" pitchFamily="49" charset="0"/>
              <a:buChar char="o"/>
            </a:pPr>
            <a:r>
              <a:rPr lang="en-US" sz="2200">
                <a:solidFill>
                  <a:schemeClr val="tx1">
                    <a:lumMod val="75000"/>
                    <a:lumOff val="25000"/>
                  </a:schemeClr>
                </a:solidFill>
              </a:rPr>
              <a:t>Obligations as a care worker</a:t>
            </a:r>
          </a:p>
          <a:p>
            <a:pPr marL="687600">
              <a:lnSpc>
                <a:spcPct val="114000"/>
              </a:lnSpc>
              <a:spcBef>
                <a:spcPts val="600"/>
              </a:spcBef>
              <a:spcAft>
                <a:spcPts val="600"/>
              </a:spcAft>
              <a:buClr>
                <a:srgbClr val="1C96D3"/>
              </a:buClr>
              <a:buFont typeface="Courier New" panose="02070309020205020404" pitchFamily="49" charset="0"/>
              <a:buChar char="o"/>
            </a:pPr>
            <a:r>
              <a:rPr lang="en-US" sz="2200">
                <a:solidFill>
                  <a:schemeClr val="tx1">
                    <a:lumMod val="75000"/>
                    <a:lumOff val="25000"/>
                  </a:schemeClr>
                </a:solidFill>
              </a:rPr>
              <a:t>Minimum standards for appropriate behaviour</a:t>
            </a:r>
          </a:p>
        </p:txBody>
      </p:sp>
      <p:sp>
        <p:nvSpPr>
          <p:cNvPr id="5" name="Rectangle 4">
            <a:extLst>
              <a:ext uri="{FF2B5EF4-FFF2-40B4-BE49-F238E27FC236}">
                <a16:creationId xmlns=""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Demonstrate Commitment to Empower People Receiving Support</a:t>
            </a:r>
            <a:endParaRPr lang="en-PH" sz="1050" i="1"/>
          </a:p>
        </p:txBody>
      </p:sp>
    </p:spTree>
    <p:extLst>
      <p:ext uri="{BB962C8B-B14F-4D97-AF65-F5344CB8AC3E}">
        <p14:creationId xmlns:p14="http://schemas.microsoft.com/office/powerpoint/2010/main" val="2335475602"/>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042D9E7B-D1BB-4A59-8D12-11E6C2FA55AC}"/>
              </a:ext>
            </a:extLst>
          </p:cNvPr>
          <p:cNvSpPr>
            <a:spLocks noGrp="1"/>
          </p:cNvSpPr>
          <p:nvPr>
            <p:ph idx="1"/>
          </p:nvPr>
        </p:nvSpPr>
        <p:spPr>
          <a:xfrm>
            <a:off x="838200" y="1825625"/>
            <a:ext cx="10086974" cy="4351338"/>
          </a:xfrm>
        </p:spPr>
        <p:txBody>
          <a:bodyPr>
            <a:normAutofit/>
          </a:bodyPr>
          <a:lstStyle/>
          <a:p>
            <a:pPr>
              <a:lnSpc>
                <a:spcPct val="114000"/>
              </a:lnSpc>
              <a:spcBef>
                <a:spcPts val="600"/>
              </a:spcBef>
              <a:spcAft>
                <a:spcPts val="600"/>
              </a:spcAft>
              <a:buClr>
                <a:srgbClr val="1C96D3"/>
              </a:buClr>
              <a:buFont typeface="Wingdings" panose="05000000000000000000" pitchFamily="2" charset="2"/>
              <a:buChar char="§"/>
            </a:pPr>
            <a:r>
              <a:rPr lang="en-US" sz="2200" b="1">
                <a:solidFill>
                  <a:schemeClr val="tx1">
                    <a:lumMod val="75000"/>
                    <a:lumOff val="25000"/>
                  </a:schemeClr>
                </a:solidFill>
              </a:rPr>
              <a:t>Code of Conduct</a:t>
            </a:r>
            <a:endParaRPr lang="en-US" sz="2200">
              <a:solidFill>
                <a:schemeClr val="tx1">
                  <a:lumMod val="75000"/>
                  <a:lumOff val="25000"/>
                </a:schemeClr>
              </a:solidFill>
            </a:endParaRPr>
          </a:p>
          <a:p>
            <a:pPr marL="230400" indent="0">
              <a:lnSpc>
                <a:spcPct val="114000"/>
              </a:lnSpc>
              <a:spcBef>
                <a:spcPts val="600"/>
              </a:spcBef>
              <a:spcAft>
                <a:spcPts val="600"/>
              </a:spcAft>
              <a:buClr>
                <a:srgbClr val="1C96D3"/>
              </a:buClr>
              <a:buNone/>
            </a:pPr>
            <a:r>
              <a:rPr lang="en-US" sz="2200">
                <a:solidFill>
                  <a:schemeClr val="tx1">
                    <a:lumMod val="75000"/>
                    <a:lumOff val="25000"/>
                  </a:schemeClr>
                </a:solidFill>
              </a:rPr>
              <a:t>Codes of conduct for care workers and other professionals typically include:</a:t>
            </a:r>
          </a:p>
          <a:p>
            <a:pPr marL="687600">
              <a:lnSpc>
                <a:spcPct val="114000"/>
              </a:lnSpc>
              <a:spcBef>
                <a:spcPts val="600"/>
              </a:spcBef>
              <a:spcAft>
                <a:spcPts val="600"/>
              </a:spcAft>
              <a:buClr>
                <a:srgbClr val="1C96D3"/>
              </a:buClr>
              <a:buFont typeface="Courier New" panose="02070309020205020404" pitchFamily="49" charset="0"/>
              <a:buChar char="o"/>
            </a:pPr>
            <a:r>
              <a:rPr lang="en-US" sz="2200">
                <a:solidFill>
                  <a:schemeClr val="tx1">
                    <a:lumMod val="75000"/>
                    <a:lumOff val="25000"/>
                  </a:schemeClr>
                </a:solidFill>
              </a:rPr>
              <a:t>Example scenarios and situations that require workers to evaluate their actions</a:t>
            </a:r>
          </a:p>
          <a:p>
            <a:pPr marL="687600">
              <a:lnSpc>
                <a:spcPct val="114000"/>
              </a:lnSpc>
              <a:spcBef>
                <a:spcPts val="600"/>
              </a:spcBef>
              <a:spcAft>
                <a:spcPts val="600"/>
              </a:spcAft>
              <a:buClr>
                <a:srgbClr val="1C96D3"/>
              </a:buClr>
              <a:buFont typeface="Courier New" panose="02070309020205020404" pitchFamily="49" charset="0"/>
              <a:buChar char="o"/>
            </a:pPr>
            <a:r>
              <a:rPr lang="en-US" sz="2200">
                <a:solidFill>
                  <a:schemeClr val="tx1">
                    <a:lumMod val="75000"/>
                    <a:lumOff val="25000"/>
                  </a:schemeClr>
                </a:solidFill>
              </a:rPr>
              <a:t>Policies expressing zero tolerance of abuse and neglect</a:t>
            </a:r>
            <a:r>
              <a:rPr lang="en-US" sz="2200" b="1">
                <a:solidFill>
                  <a:schemeClr val="tx1">
                    <a:lumMod val="75000"/>
                    <a:lumOff val="25000"/>
                  </a:schemeClr>
                </a:solidFill>
              </a:rPr>
              <a:t>.</a:t>
            </a:r>
          </a:p>
          <a:p>
            <a:pPr marL="230400" indent="0">
              <a:lnSpc>
                <a:spcPct val="114000"/>
              </a:lnSpc>
              <a:spcBef>
                <a:spcPts val="600"/>
              </a:spcBef>
              <a:spcAft>
                <a:spcPts val="600"/>
              </a:spcAft>
              <a:buClr>
                <a:srgbClr val="1C96D3"/>
              </a:buClr>
              <a:buNone/>
            </a:pPr>
            <a:r>
              <a:rPr lang="en-US" sz="2200">
                <a:solidFill>
                  <a:schemeClr val="tx1">
                    <a:lumMod val="75000"/>
                    <a:lumOff val="25000"/>
                  </a:schemeClr>
                </a:solidFill>
              </a:rPr>
              <a:t>The </a:t>
            </a:r>
            <a:r>
              <a:rPr lang="en-US" sz="2200" i="1">
                <a:solidFill>
                  <a:schemeClr val="tx1">
                    <a:lumMod val="75000"/>
                    <a:lumOff val="25000"/>
                  </a:schemeClr>
                </a:solidFill>
              </a:rPr>
              <a:t>NDIS Code of Conduct </a:t>
            </a:r>
            <a:r>
              <a:rPr lang="en-US" sz="2200">
                <a:solidFill>
                  <a:schemeClr val="tx1">
                    <a:lumMod val="75000"/>
                    <a:lumOff val="25000"/>
                  </a:schemeClr>
                </a:solidFill>
              </a:rPr>
              <a:t>is one of many codes that you can use to support the people under your care that sets out expectations for safe and ethical service and support.</a:t>
            </a:r>
          </a:p>
        </p:txBody>
      </p:sp>
      <p:sp>
        <p:nvSpPr>
          <p:cNvPr id="5" name="Rectangle 4">
            <a:extLst>
              <a:ext uri="{FF2B5EF4-FFF2-40B4-BE49-F238E27FC236}">
                <a16:creationId xmlns=""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Demonstrate Commitment to Empower People Receiving Support</a:t>
            </a:r>
            <a:endParaRPr lang="en-PH" sz="1050" i="1"/>
          </a:p>
        </p:txBody>
      </p:sp>
    </p:spTree>
    <p:extLst>
      <p:ext uri="{BB962C8B-B14F-4D97-AF65-F5344CB8AC3E}">
        <p14:creationId xmlns:p14="http://schemas.microsoft.com/office/powerpoint/2010/main" val="47272479"/>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042D9E7B-D1BB-4A59-8D12-11E6C2FA55AC}"/>
              </a:ext>
            </a:extLst>
          </p:cNvPr>
          <p:cNvSpPr>
            <a:spLocks noGrp="1"/>
          </p:cNvSpPr>
          <p:nvPr>
            <p:ph idx="1"/>
          </p:nvPr>
        </p:nvSpPr>
        <p:spPr>
          <a:xfrm>
            <a:off x="838200" y="1825625"/>
            <a:ext cx="10086974" cy="4351338"/>
          </a:xfrm>
        </p:spPr>
        <p:txBody>
          <a:bodyPr>
            <a:normAutofit/>
          </a:bodyPr>
          <a:lstStyle/>
          <a:p>
            <a:pPr>
              <a:lnSpc>
                <a:spcPct val="114000"/>
              </a:lnSpc>
              <a:spcBef>
                <a:spcPts val="600"/>
              </a:spcBef>
              <a:spcAft>
                <a:spcPts val="600"/>
              </a:spcAft>
              <a:buClr>
                <a:srgbClr val="1C96D3"/>
              </a:buClr>
              <a:buFont typeface="Wingdings" panose="05000000000000000000" pitchFamily="2" charset="2"/>
              <a:buChar char="§"/>
            </a:pPr>
            <a:r>
              <a:rPr lang="en-US" sz="2200" b="1">
                <a:solidFill>
                  <a:schemeClr val="tx1">
                    <a:lumMod val="75000"/>
                    <a:lumOff val="25000"/>
                  </a:schemeClr>
                </a:solidFill>
              </a:rPr>
              <a:t>Code of Conduct</a:t>
            </a:r>
            <a:endParaRPr lang="en-US" sz="2200">
              <a:solidFill>
                <a:schemeClr val="tx1">
                  <a:lumMod val="75000"/>
                  <a:lumOff val="25000"/>
                </a:schemeClr>
              </a:solidFill>
            </a:endParaRPr>
          </a:p>
          <a:p>
            <a:pPr marL="230400" indent="0">
              <a:lnSpc>
                <a:spcPct val="114000"/>
              </a:lnSpc>
              <a:spcBef>
                <a:spcPts val="600"/>
              </a:spcBef>
              <a:spcAft>
                <a:spcPts val="600"/>
              </a:spcAft>
              <a:buClr>
                <a:srgbClr val="1C96D3"/>
              </a:buClr>
              <a:buNone/>
            </a:pPr>
            <a:r>
              <a:rPr lang="en-US" sz="2200">
                <a:solidFill>
                  <a:schemeClr val="tx1">
                    <a:lumMod val="75000"/>
                    <a:lumOff val="25000"/>
                  </a:schemeClr>
                </a:solidFill>
              </a:rPr>
              <a:t>The code requires workers and provides delivering NDIS support to:</a:t>
            </a:r>
          </a:p>
          <a:p>
            <a:pPr marL="687600" indent="-230400">
              <a:lnSpc>
                <a:spcPct val="114000"/>
              </a:lnSpc>
              <a:spcBef>
                <a:spcPts val="600"/>
              </a:spcBef>
              <a:spcAft>
                <a:spcPts val="600"/>
              </a:spcAft>
              <a:buClr>
                <a:srgbClr val="1C96D3"/>
              </a:buClr>
              <a:buFont typeface="Courier New" panose="02070309020205020404" pitchFamily="49" charset="0"/>
              <a:buChar char="o"/>
            </a:pPr>
            <a:r>
              <a:rPr lang="en-US" sz="2200">
                <a:solidFill>
                  <a:schemeClr val="tx1">
                    <a:lumMod val="75000"/>
                    <a:lumOff val="25000"/>
                  </a:schemeClr>
                </a:solidFill>
              </a:rPr>
              <a:t>Act with respect for individual rights to freedom of expression, self-determination, and decision making in accordance with relevant laws and conventions </a:t>
            </a:r>
          </a:p>
          <a:p>
            <a:pPr marL="687600" indent="-230400">
              <a:lnSpc>
                <a:spcPct val="114000"/>
              </a:lnSpc>
              <a:spcBef>
                <a:spcPts val="600"/>
              </a:spcBef>
              <a:spcAft>
                <a:spcPts val="600"/>
              </a:spcAft>
              <a:buClr>
                <a:srgbClr val="1C96D3"/>
              </a:buClr>
              <a:buFont typeface="Courier New" panose="02070309020205020404" pitchFamily="49" charset="0"/>
              <a:buChar char="o"/>
            </a:pPr>
            <a:r>
              <a:rPr lang="en-US" sz="2200">
                <a:solidFill>
                  <a:schemeClr val="tx1">
                    <a:lumMod val="75000"/>
                    <a:lumOff val="25000"/>
                  </a:schemeClr>
                </a:solidFill>
              </a:rPr>
              <a:t>Respect the privacy of people with disabilities</a:t>
            </a:r>
          </a:p>
          <a:p>
            <a:pPr marL="687600" indent="-230400">
              <a:lnSpc>
                <a:spcPct val="114000"/>
              </a:lnSpc>
              <a:spcBef>
                <a:spcPts val="600"/>
              </a:spcBef>
              <a:spcAft>
                <a:spcPts val="600"/>
              </a:spcAft>
              <a:buClr>
                <a:srgbClr val="1C96D3"/>
              </a:buClr>
              <a:buFont typeface="Courier New" panose="02070309020205020404" pitchFamily="49" charset="0"/>
              <a:buChar char="o"/>
            </a:pPr>
            <a:r>
              <a:rPr lang="en-US" sz="2200">
                <a:solidFill>
                  <a:schemeClr val="tx1">
                    <a:lumMod val="75000"/>
                    <a:lumOff val="25000"/>
                  </a:schemeClr>
                </a:solidFill>
              </a:rPr>
              <a:t>Provide supports and services in a safe and competent manner with care and skill</a:t>
            </a:r>
          </a:p>
          <a:p>
            <a:pPr marL="687600" indent="-230400">
              <a:lnSpc>
                <a:spcPct val="114000"/>
              </a:lnSpc>
              <a:spcBef>
                <a:spcPts val="600"/>
              </a:spcBef>
              <a:spcAft>
                <a:spcPts val="600"/>
              </a:spcAft>
              <a:buClr>
                <a:srgbClr val="1C96D3"/>
              </a:buClr>
              <a:buFont typeface="Courier New" panose="02070309020205020404" pitchFamily="49" charset="0"/>
              <a:buChar char="o"/>
            </a:pPr>
            <a:r>
              <a:rPr lang="en-US" sz="2200">
                <a:solidFill>
                  <a:schemeClr val="tx1">
                    <a:lumMod val="75000"/>
                    <a:lumOff val="25000"/>
                  </a:schemeClr>
                </a:solidFill>
              </a:rPr>
              <a:t>Act with integrity, honesty, and transparency</a:t>
            </a:r>
          </a:p>
          <a:p>
            <a:pPr marL="230400" indent="0">
              <a:lnSpc>
                <a:spcPct val="114000"/>
              </a:lnSpc>
              <a:spcBef>
                <a:spcPts val="600"/>
              </a:spcBef>
              <a:spcAft>
                <a:spcPts val="600"/>
              </a:spcAft>
              <a:buClr>
                <a:srgbClr val="1C96D3"/>
              </a:buClr>
              <a:buNone/>
            </a:pPr>
            <a:endParaRPr lang="en-US" sz="2200">
              <a:solidFill>
                <a:schemeClr val="tx1">
                  <a:lumMod val="75000"/>
                  <a:lumOff val="25000"/>
                </a:schemeClr>
              </a:solidFill>
            </a:endParaRPr>
          </a:p>
        </p:txBody>
      </p:sp>
      <p:sp>
        <p:nvSpPr>
          <p:cNvPr id="5" name="Rectangle 4">
            <a:extLst>
              <a:ext uri="{FF2B5EF4-FFF2-40B4-BE49-F238E27FC236}">
                <a16:creationId xmlns=""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Demonstrate Commitment to Empower People Receiving Support</a:t>
            </a:r>
            <a:endParaRPr lang="en-PH" sz="1050" i="1"/>
          </a:p>
        </p:txBody>
      </p:sp>
    </p:spTree>
    <p:extLst>
      <p:ext uri="{BB962C8B-B14F-4D97-AF65-F5344CB8AC3E}">
        <p14:creationId xmlns:p14="http://schemas.microsoft.com/office/powerpoint/2010/main" val="2321627136"/>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042D9E7B-D1BB-4A59-8D12-11E6C2FA55AC}"/>
              </a:ext>
            </a:extLst>
          </p:cNvPr>
          <p:cNvSpPr>
            <a:spLocks noGrp="1"/>
          </p:cNvSpPr>
          <p:nvPr>
            <p:ph idx="1"/>
          </p:nvPr>
        </p:nvSpPr>
        <p:spPr>
          <a:xfrm>
            <a:off x="838199" y="1825625"/>
            <a:ext cx="10086975" cy="4351338"/>
          </a:xfrm>
        </p:spPr>
        <p:txBody>
          <a:bodyPr>
            <a:normAutofit/>
          </a:bodyPr>
          <a:lstStyle/>
          <a:p>
            <a:pPr>
              <a:lnSpc>
                <a:spcPct val="114000"/>
              </a:lnSpc>
              <a:spcBef>
                <a:spcPts val="600"/>
              </a:spcBef>
              <a:spcAft>
                <a:spcPts val="600"/>
              </a:spcAft>
              <a:buClr>
                <a:srgbClr val="1C96D3"/>
              </a:buClr>
              <a:buFont typeface="Wingdings" panose="05000000000000000000" pitchFamily="2" charset="2"/>
              <a:buChar char="§"/>
            </a:pPr>
            <a:r>
              <a:rPr lang="en-US" sz="2200" b="1">
                <a:solidFill>
                  <a:schemeClr val="tx1">
                    <a:lumMod val="75000"/>
                    <a:lumOff val="25000"/>
                  </a:schemeClr>
                </a:solidFill>
              </a:rPr>
              <a:t>Code of Conduct</a:t>
            </a:r>
            <a:endParaRPr lang="en-US" sz="2200">
              <a:solidFill>
                <a:schemeClr val="tx1">
                  <a:lumMod val="75000"/>
                  <a:lumOff val="25000"/>
                </a:schemeClr>
              </a:solidFill>
            </a:endParaRPr>
          </a:p>
          <a:p>
            <a:pPr marL="230400" indent="0">
              <a:lnSpc>
                <a:spcPct val="114000"/>
              </a:lnSpc>
              <a:spcBef>
                <a:spcPts val="600"/>
              </a:spcBef>
              <a:spcAft>
                <a:spcPts val="600"/>
              </a:spcAft>
              <a:buClr>
                <a:srgbClr val="1C96D3"/>
              </a:buClr>
              <a:buNone/>
            </a:pPr>
            <a:r>
              <a:rPr lang="en-US" sz="2200">
                <a:solidFill>
                  <a:schemeClr val="tx1">
                    <a:lumMod val="75000"/>
                    <a:lumOff val="25000"/>
                  </a:schemeClr>
                </a:solidFill>
              </a:rPr>
              <a:t>The code requires workers and provides delivering NDIS support to:</a:t>
            </a:r>
          </a:p>
          <a:p>
            <a:pPr marL="687600" indent="-230400">
              <a:lnSpc>
                <a:spcPct val="114000"/>
              </a:lnSpc>
              <a:spcBef>
                <a:spcPts val="600"/>
              </a:spcBef>
              <a:spcAft>
                <a:spcPts val="600"/>
              </a:spcAft>
              <a:buClr>
                <a:srgbClr val="1C96D3"/>
              </a:buClr>
              <a:buFont typeface="Courier New" panose="02070309020205020404" pitchFamily="49" charset="0"/>
              <a:buChar char="o"/>
            </a:pPr>
            <a:r>
              <a:rPr lang="en-US" sz="2200">
                <a:solidFill>
                  <a:schemeClr val="tx1">
                    <a:lumMod val="75000"/>
                    <a:lumOff val="25000"/>
                  </a:schemeClr>
                </a:solidFill>
              </a:rPr>
              <a:t>Promptly take steps to raise and act on concerns about matters that might have an impact on the quality and safety of supports provided to PWDs</a:t>
            </a:r>
          </a:p>
          <a:p>
            <a:pPr marL="687600" indent="-230400">
              <a:lnSpc>
                <a:spcPct val="114000"/>
              </a:lnSpc>
              <a:spcBef>
                <a:spcPts val="600"/>
              </a:spcBef>
              <a:spcAft>
                <a:spcPts val="600"/>
              </a:spcAft>
              <a:buClr>
                <a:srgbClr val="1C96D3"/>
              </a:buClr>
              <a:buFont typeface="Courier New" panose="02070309020205020404" pitchFamily="49" charset="0"/>
              <a:buChar char="o"/>
            </a:pPr>
            <a:r>
              <a:rPr lang="en-US" sz="2200">
                <a:solidFill>
                  <a:schemeClr val="tx1">
                    <a:lumMod val="75000"/>
                    <a:lumOff val="25000"/>
                  </a:schemeClr>
                </a:solidFill>
              </a:rPr>
              <a:t>Take all reasonable steps to prevent and respond to all forms of violence, exploitation, neglect, and abuse</a:t>
            </a:r>
          </a:p>
          <a:p>
            <a:pPr marL="687600" indent="-230400">
              <a:lnSpc>
                <a:spcPct val="114000"/>
              </a:lnSpc>
              <a:spcBef>
                <a:spcPts val="600"/>
              </a:spcBef>
              <a:spcAft>
                <a:spcPts val="600"/>
              </a:spcAft>
              <a:buClr>
                <a:srgbClr val="1C96D3"/>
              </a:buClr>
              <a:buFont typeface="Courier New" panose="02070309020205020404" pitchFamily="49" charset="0"/>
              <a:buChar char="o"/>
            </a:pPr>
            <a:r>
              <a:rPr lang="en-US" sz="2200">
                <a:solidFill>
                  <a:schemeClr val="tx1">
                    <a:lumMod val="75000"/>
                    <a:lumOff val="25000"/>
                  </a:schemeClr>
                </a:solidFill>
              </a:rPr>
              <a:t>Take all reasonable steps to prevent sexual misconduct.</a:t>
            </a:r>
          </a:p>
        </p:txBody>
      </p:sp>
      <p:sp>
        <p:nvSpPr>
          <p:cNvPr id="5" name="Rectangle 4">
            <a:extLst>
              <a:ext uri="{FF2B5EF4-FFF2-40B4-BE49-F238E27FC236}">
                <a16:creationId xmlns=""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Demonstrate Commitment to Empower People Receiving Support</a:t>
            </a:r>
            <a:endParaRPr lang="en-PH" sz="1050" i="1"/>
          </a:p>
        </p:txBody>
      </p:sp>
    </p:spTree>
    <p:extLst>
      <p:ext uri="{BB962C8B-B14F-4D97-AF65-F5344CB8AC3E}">
        <p14:creationId xmlns:p14="http://schemas.microsoft.com/office/powerpoint/2010/main" val="168988112"/>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 xmlns:a16="http://schemas.microsoft.com/office/drawing/2014/main" id="{DB1C5017-3DCA-4B28-8CDD-D9656AB52E9D}"/>
              </a:ext>
            </a:extLst>
          </p:cNvPr>
          <p:cNvPicPr>
            <a:picLocks noChangeAspect="1"/>
          </p:cNvPicPr>
          <p:nvPr/>
        </p:nvPicPr>
        <p:blipFill>
          <a:blip r:embed="rId2" cstate="print">
            <a:extLst>
              <a:ext uri="{28A0092B-C50C-407E-A947-70E740481C1C}">
                <a14:useLocalDpi xmlns:a14="http://schemas.microsoft.com/office/drawing/2010/main" val="0"/>
              </a:ext>
            </a:extLst>
          </a:blip>
          <a:srcRect l="9935" r="9935"/>
          <a:stretch/>
        </p:blipFill>
        <p:spPr>
          <a:xfrm>
            <a:off x="3946385" y="620"/>
            <a:ext cx="8245616" cy="6857380"/>
          </a:xfrm>
          <a:prstGeom prst="rect">
            <a:avLst/>
          </a:prstGeom>
        </p:spPr>
      </p:pic>
      <p:sp>
        <p:nvSpPr>
          <p:cNvPr id="10" name="Rectangle 9">
            <a:extLst>
              <a:ext uri="{FF2B5EF4-FFF2-40B4-BE49-F238E27FC236}">
                <a16:creationId xmlns="" xmlns:a16="http://schemas.microsoft.com/office/drawing/2014/main" id="{01B1E45B-6B2E-4BD4-82D7-5FE9540D2B13}"/>
              </a:ext>
            </a:extLst>
          </p:cNvPr>
          <p:cNvSpPr/>
          <p:nvPr/>
        </p:nvSpPr>
        <p:spPr>
          <a:xfrm>
            <a:off x="3494314" y="-310"/>
            <a:ext cx="6542315" cy="6858000"/>
          </a:xfrm>
          <a:prstGeom prst="rect">
            <a:avLst/>
          </a:prstGeom>
          <a:gradFill flip="none" rotWithShape="1">
            <a:gsLst>
              <a:gs pos="64593">
                <a:srgbClr val="FFFFFF">
                  <a:alpha val="70000"/>
                </a:srgbClr>
              </a:gs>
              <a:gs pos="26556">
                <a:srgbClr val="FFFFFF"/>
              </a:gs>
              <a:gs pos="38100">
                <a:schemeClr val="bg1">
                  <a:alpha val="90000"/>
                </a:schemeClr>
              </a:gs>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 name="Content Placeholder 2">
            <a:extLst>
              <a:ext uri="{FF2B5EF4-FFF2-40B4-BE49-F238E27FC236}">
                <a16:creationId xmlns="" xmlns:a16="http://schemas.microsoft.com/office/drawing/2014/main" id="{042D9E7B-D1BB-4A59-8D12-11E6C2FA55AC}"/>
              </a:ext>
            </a:extLst>
          </p:cNvPr>
          <p:cNvSpPr>
            <a:spLocks noGrp="1"/>
          </p:cNvSpPr>
          <p:nvPr>
            <p:ph idx="1"/>
          </p:nvPr>
        </p:nvSpPr>
        <p:spPr>
          <a:xfrm>
            <a:off x="838200" y="1825625"/>
            <a:ext cx="6897600" cy="4351338"/>
          </a:xfrm>
        </p:spPr>
        <p:txBody>
          <a:bodyPr>
            <a:normAutofit/>
          </a:body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The following are the legal and ethical considerations to keep in mind when working:</a:t>
            </a:r>
          </a:p>
          <a:p>
            <a:pPr>
              <a:lnSpc>
                <a:spcPct val="114000"/>
              </a:lnSpc>
              <a:spcBef>
                <a:spcPts val="600"/>
              </a:spcBef>
              <a:spcAft>
                <a:spcPts val="600"/>
              </a:spcAft>
              <a:buClr>
                <a:srgbClr val="1C96D3"/>
              </a:buClr>
              <a:buFont typeface="Wingdings" panose="05000000000000000000" pitchFamily="2" charset="2"/>
              <a:buChar char="§"/>
            </a:pPr>
            <a:r>
              <a:rPr lang="en-US" sz="2200" b="1">
                <a:solidFill>
                  <a:schemeClr val="tx1">
                    <a:lumMod val="75000"/>
                    <a:lumOff val="25000"/>
                  </a:schemeClr>
                </a:solidFill>
              </a:rPr>
              <a:t>Duty of Care </a:t>
            </a:r>
            <a:r>
              <a:rPr lang="en-US" sz="2200">
                <a:solidFill>
                  <a:schemeClr val="tx1">
                    <a:lumMod val="75000"/>
                    <a:lumOff val="25000"/>
                  </a:schemeClr>
                </a:solidFill>
              </a:rPr>
              <a:t>–</a:t>
            </a:r>
            <a:r>
              <a:rPr lang="en-US" sz="2200" b="1">
                <a:solidFill>
                  <a:schemeClr val="tx1">
                    <a:lumMod val="75000"/>
                    <a:lumOff val="25000"/>
                  </a:schemeClr>
                </a:solidFill>
              </a:rPr>
              <a:t> </a:t>
            </a:r>
            <a:r>
              <a:rPr lang="en-US" sz="2200">
                <a:solidFill>
                  <a:schemeClr val="tx1">
                    <a:lumMod val="75000"/>
                    <a:lumOff val="25000"/>
                  </a:schemeClr>
                </a:solidFill>
              </a:rPr>
              <a:t>is a legal obligation that requires care workers to always act in the person's best interests.</a:t>
            </a:r>
          </a:p>
          <a:p>
            <a:pPr marL="230400" indent="0">
              <a:lnSpc>
                <a:spcPct val="114000"/>
              </a:lnSpc>
              <a:spcBef>
                <a:spcPts val="600"/>
              </a:spcBef>
              <a:spcAft>
                <a:spcPts val="600"/>
              </a:spcAft>
              <a:buClr>
                <a:srgbClr val="1C96D3"/>
              </a:buClr>
              <a:buNone/>
            </a:pPr>
            <a:r>
              <a:rPr lang="en-US" sz="2200">
                <a:solidFill>
                  <a:schemeClr val="tx1">
                    <a:lumMod val="75000"/>
                    <a:lumOff val="25000"/>
                  </a:schemeClr>
                </a:solidFill>
              </a:rPr>
              <a:t>A care worker with a duty of care to a person receiving support must always act to prevent the person from suffering ensuring that the person does not receive any form of harm.</a:t>
            </a:r>
          </a:p>
        </p:txBody>
      </p:sp>
      <p:sp>
        <p:nvSpPr>
          <p:cNvPr id="5" name="Rectangle 4">
            <a:extLst>
              <a:ext uri="{FF2B5EF4-FFF2-40B4-BE49-F238E27FC236}">
                <a16:creationId xmlns=""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Demonstrate Commitment to Empower People Receiving Support</a:t>
            </a:r>
            <a:endParaRPr lang="en-PH" sz="1050" i="1"/>
          </a:p>
        </p:txBody>
      </p:sp>
    </p:spTree>
    <p:extLst>
      <p:ext uri="{BB962C8B-B14F-4D97-AF65-F5344CB8AC3E}">
        <p14:creationId xmlns:p14="http://schemas.microsoft.com/office/powerpoint/2010/main" val="310827374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 xmlns:a16="http://schemas.microsoft.com/office/drawing/2014/main" id="{7C325F9E-97D3-452A-99E2-5DE53824BDA1}"/>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174" t="5" r="30188" b="-5"/>
          <a:stretch/>
        </p:blipFill>
        <p:spPr>
          <a:xfrm>
            <a:off x="3946385" y="310"/>
            <a:ext cx="8245616" cy="6857380"/>
          </a:xfrm>
          <a:prstGeom prst="rect">
            <a:avLst/>
          </a:prstGeom>
        </p:spPr>
      </p:pic>
      <p:sp>
        <p:nvSpPr>
          <p:cNvPr id="7" name="Rectangle 6">
            <a:extLst>
              <a:ext uri="{FF2B5EF4-FFF2-40B4-BE49-F238E27FC236}">
                <a16:creationId xmlns="" xmlns:a16="http://schemas.microsoft.com/office/drawing/2014/main" id="{565FFC58-495C-4C7D-A27E-D57C42243D10}"/>
              </a:ext>
            </a:extLst>
          </p:cNvPr>
          <p:cNvSpPr/>
          <p:nvPr/>
        </p:nvSpPr>
        <p:spPr>
          <a:xfrm>
            <a:off x="3941345" y="0"/>
            <a:ext cx="5983705" cy="6858000"/>
          </a:xfrm>
          <a:prstGeom prst="rect">
            <a:avLst/>
          </a:prstGeom>
          <a:gradFill flip="none" rotWithShape="1">
            <a:gsLst>
              <a:gs pos="64593">
                <a:srgbClr val="FFFFFF">
                  <a:alpha val="70000"/>
                </a:srgbClr>
              </a:gs>
              <a:gs pos="26556">
                <a:srgbClr val="FFFFFF"/>
              </a:gs>
              <a:gs pos="38100">
                <a:schemeClr val="bg1">
                  <a:alpha val="90000"/>
                </a:schemeClr>
              </a:gs>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 name="Content Placeholder 2">
            <a:extLst>
              <a:ext uri="{FF2B5EF4-FFF2-40B4-BE49-F238E27FC236}">
                <a16:creationId xmlns="" xmlns:a16="http://schemas.microsoft.com/office/drawing/2014/main" id="{042D9E7B-D1BB-4A59-8D12-11E6C2FA55AC}"/>
              </a:ext>
            </a:extLst>
          </p:cNvPr>
          <p:cNvSpPr>
            <a:spLocks noGrp="1"/>
          </p:cNvSpPr>
          <p:nvPr>
            <p:ph idx="1"/>
          </p:nvPr>
        </p:nvSpPr>
        <p:spPr>
          <a:xfrm>
            <a:off x="838199" y="1825625"/>
            <a:ext cx="6897600" cy="4351338"/>
          </a:xfrm>
        </p:spPr>
        <p:txBody>
          <a:bodyPr>
            <a:normAutofit/>
          </a:body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Care workers must use approaches that follow these four principles benefiting the clients.</a:t>
            </a:r>
          </a:p>
          <a:p>
            <a:pPr marL="0" indent="0">
              <a:lnSpc>
                <a:spcPct val="114000"/>
              </a:lnSpc>
              <a:spcBef>
                <a:spcPts val="600"/>
              </a:spcBef>
              <a:spcAft>
                <a:spcPts val="600"/>
              </a:spcAft>
              <a:buClr>
                <a:srgbClr val="1C96D3"/>
              </a:buClr>
              <a:buNone/>
            </a:pPr>
            <a:r>
              <a:rPr lang="en-US" sz="2200">
                <a:solidFill>
                  <a:schemeClr val="tx1">
                    <a:lumMod val="75000"/>
                    <a:lumOff val="25000"/>
                  </a:schemeClr>
                </a:solidFill>
              </a:rPr>
              <a:t>Empowerment of clients allows them to:</a:t>
            </a:r>
          </a:p>
          <a:p>
            <a:pPr>
              <a:lnSpc>
                <a:spcPct val="114000"/>
              </a:lnSpc>
              <a:spcBef>
                <a:spcPts val="600"/>
              </a:spcBef>
              <a:spcAft>
                <a:spcPts val="600"/>
              </a:spcAft>
              <a:buClr>
                <a:srgbClr val="1C96D3"/>
              </a:buClr>
              <a:buFont typeface="Wingdings" panose="05000000000000000000" pitchFamily="2" charset="2"/>
              <a:buChar char="§"/>
            </a:pPr>
            <a:r>
              <a:rPr lang="en-US" sz="2200">
                <a:solidFill>
                  <a:schemeClr val="tx1">
                    <a:lumMod val="75000"/>
                    <a:lumOff val="25000"/>
                  </a:schemeClr>
                </a:solidFill>
              </a:rPr>
              <a:t>Be aware of their rights</a:t>
            </a:r>
          </a:p>
          <a:p>
            <a:pPr>
              <a:lnSpc>
                <a:spcPct val="114000"/>
              </a:lnSpc>
              <a:spcBef>
                <a:spcPts val="600"/>
              </a:spcBef>
              <a:spcAft>
                <a:spcPts val="600"/>
              </a:spcAft>
              <a:buClr>
                <a:srgbClr val="1C96D3"/>
              </a:buClr>
              <a:buFont typeface="Wingdings" panose="05000000000000000000" pitchFamily="2" charset="2"/>
              <a:buChar char="§"/>
            </a:pPr>
            <a:r>
              <a:rPr lang="en-US" sz="2200">
                <a:solidFill>
                  <a:schemeClr val="tx1">
                    <a:lumMod val="75000"/>
                    <a:lumOff val="25000"/>
                  </a:schemeClr>
                </a:solidFill>
              </a:rPr>
              <a:t>Be treated as equal citizens</a:t>
            </a:r>
          </a:p>
          <a:p>
            <a:pPr>
              <a:lnSpc>
                <a:spcPct val="114000"/>
              </a:lnSpc>
              <a:spcBef>
                <a:spcPts val="600"/>
              </a:spcBef>
              <a:spcAft>
                <a:spcPts val="600"/>
              </a:spcAft>
              <a:buClr>
                <a:srgbClr val="1C96D3"/>
              </a:buClr>
              <a:buFont typeface="Wingdings" panose="05000000000000000000" pitchFamily="2" charset="2"/>
              <a:buChar char="§"/>
            </a:pPr>
            <a:r>
              <a:rPr lang="en-US" sz="2200">
                <a:solidFill>
                  <a:schemeClr val="tx1">
                    <a:lumMod val="75000"/>
                    <a:lumOff val="25000"/>
                  </a:schemeClr>
                </a:solidFill>
              </a:rPr>
              <a:t>Be more motivated to achieve their goals</a:t>
            </a:r>
          </a:p>
          <a:p>
            <a:pPr>
              <a:lnSpc>
                <a:spcPct val="114000"/>
              </a:lnSpc>
              <a:spcBef>
                <a:spcPts val="600"/>
              </a:spcBef>
              <a:spcAft>
                <a:spcPts val="600"/>
              </a:spcAft>
              <a:buClr>
                <a:srgbClr val="1C96D3"/>
              </a:buClr>
              <a:buFont typeface="Wingdings" panose="05000000000000000000" pitchFamily="2" charset="2"/>
              <a:buChar char="§"/>
            </a:pPr>
            <a:r>
              <a:rPr lang="en-US" sz="2200">
                <a:solidFill>
                  <a:schemeClr val="tx1">
                    <a:lumMod val="75000"/>
                    <a:lumOff val="25000"/>
                  </a:schemeClr>
                </a:solidFill>
              </a:rPr>
              <a:t>Empower those who care for them</a:t>
            </a:r>
            <a:endParaRPr lang="en-AU" sz="2200">
              <a:solidFill>
                <a:schemeClr val="tx1">
                  <a:lumMod val="75000"/>
                  <a:lumOff val="25000"/>
                </a:schemeClr>
              </a:solidFill>
            </a:endParaRPr>
          </a:p>
        </p:txBody>
      </p:sp>
    </p:spTree>
    <p:extLst>
      <p:ext uri="{BB962C8B-B14F-4D97-AF65-F5344CB8AC3E}">
        <p14:creationId xmlns:p14="http://schemas.microsoft.com/office/powerpoint/2010/main" val="1132492727"/>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042D9E7B-D1BB-4A59-8D12-11E6C2FA55AC}"/>
              </a:ext>
            </a:extLst>
          </p:cNvPr>
          <p:cNvSpPr>
            <a:spLocks noGrp="1"/>
          </p:cNvSpPr>
          <p:nvPr>
            <p:ph idx="1"/>
          </p:nvPr>
        </p:nvSpPr>
        <p:spPr>
          <a:xfrm>
            <a:off x="838200" y="1825625"/>
            <a:ext cx="10087200" cy="4351338"/>
          </a:xfrm>
        </p:spPr>
        <p:txBody>
          <a:bodyPr>
            <a:normAutofit/>
          </a:bodyPr>
          <a:lstStyle/>
          <a:p>
            <a:pPr>
              <a:lnSpc>
                <a:spcPct val="114000"/>
              </a:lnSpc>
              <a:spcBef>
                <a:spcPts val="600"/>
              </a:spcBef>
              <a:spcAft>
                <a:spcPts val="600"/>
              </a:spcAft>
              <a:buClr>
                <a:srgbClr val="1C96D3"/>
              </a:buClr>
              <a:buFont typeface="Wingdings" panose="05000000000000000000" pitchFamily="2" charset="2"/>
              <a:buChar char="§"/>
            </a:pPr>
            <a:r>
              <a:rPr lang="en-US" sz="2200" b="1">
                <a:solidFill>
                  <a:schemeClr val="tx1">
                    <a:lumMod val="75000"/>
                    <a:lumOff val="25000"/>
                  </a:schemeClr>
                </a:solidFill>
              </a:rPr>
              <a:t>Duty of Care</a:t>
            </a:r>
          </a:p>
          <a:p>
            <a:pPr marL="230400" indent="0">
              <a:lnSpc>
                <a:spcPct val="114000"/>
              </a:lnSpc>
              <a:spcBef>
                <a:spcPts val="600"/>
              </a:spcBef>
              <a:spcAft>
                <a:spcPts val="600"/>
              </a:spcAft>
              <a:buClr>
                <a:srgbClr val="1C96D3"/>
              </a:buClr>
              <a:buNone/>
            </a:pPr>
            <a:r>
              <a:rPr lang="en-US" sz="2200">
                <a:solidFill>
                  <a:schemeClr val="tx1">
                    <a:lumMod val="75000"/>
                    <a:lumOff val="25000"/>
                  </a:schemeClr>
                </a:solidFill>
              </a:rPr>
              <a:t>These harm come in forms of, but not limited to:</a:t>
            </a:r>
          </a:p>
          <a:p>
            <a:pPr marL="230400" indent="0">
              <a:lnSpc>
                <a:spcPct val="114000"/>
              </a:lnSpc>
              <a:spcBef>
                <a:spcPts val="600"/>
              </a:spcBef>
              <a:spcAft>
                <a:spcPts val="600"/>
              </a:spcAft>
              <a:buClr>
                <a:srgbClr val="1C96D3"/>
              </a:buClr>
              <a:buNone/>
            </a:pPr>
            <a:endParaRPr lang="en-US" sz="2200">
              <a:solidFill>
                <a:schemeClr val="tx1">
                  <a:lumMod val="75000"/>
                  <a:lumOff val="25000"/>
                </a:schemeClr>
              </a:solidFill>
            </a:endParaRPr>
          </a:p>
          <a:p>
            <a:pPr marL="230400" indent="0">
              <a:lnSpc>
                <a:spcPct val="114000"/>
              </a:lnSpc>
              <a:spcBef>
                <a:spcPts val="600"/>
              </a:spcBef>
              <a:spcAft>
                <a:spcPts val="600"/>
              </a:spcAft>
              <a:buClr>
                <a:srgbClr val="1C96D3"/>
              </a:buClr>
              <a:buNone/>
            </a:pPr>
            <a:endParaRPr lang="en-US" sz="2200">
              <a:solidFill>
                <a:schemeClr val="tx1">
                  <a:lumMod val="75000"/>
                  <a:lumOff val="25000"/>
                </a:schemeClr>
              </a:solidFill>
            </a:endParaRPr>
          </a:p>
          <a:p>
            <a:pPr marL="230400" indent="0">
              <a:lnSpc>
                <a:spcPct val="114000"/>
              </a:lnSpc>
              <a:spcBef>
                <a:spcPts val="600"/>
              </a:spcBef>
              <a:spcAft>
                <a:spcPts val="600"/>
              </a:spcAft>
              <a:buClr>
                <a:srgbClr val="1C96D3"/>
              </a:buClr>
              <a:buNone/>
            </a:pPr>
            <a:endParaRPr lang="en-US" sz="2200">
              <a:solidFill>
                <a:schemeClr val="tx1">
                  <a:lumMod val="75000"/>
                  <a:lumOff val="25000"/>
                </a:schemeClr>
              </a:solidFill>
            </a:endParaRPr>
          </a:p>
          <a:p>
            <a:pPr marL="230400" indent="0">
              <a:lnSpc>
                <a:spcPct val="114000"/>
              </a:lnSpc>
              <a:spcBef>
                <a:spcPts val="600"/>
              </a:spcBef>
              <a:spcAft>
                <a:spcPts val="600"/>
              </a:spcAft>
              <a:buClr>
                <a:srgbClr val="1C96D3"/>
              </a:buClr>
              <a:buNone/>
            </a:pPr>
            <a:endParaRPr lang="en-US" sz="2200">
              <a:solidFill>
                <a:schemeClr val="tx1">
                  <a:lumMod val="75000"/>
                  <a:lumOff val="25000"/>
                </a:schemeClr>
              </a:solidFill>
            </a:endParaRPr>
          </a:p>
          <a:p>
            <a:pPr marL="230400" indent="0">
              <a:lnSpc>
                <a:spcPct val="114000"/>
              </a:lnSpc>
              <a:spcBef>
                <a:spcPts val="600"/>
              </a:spcBef>
              <a:spcAft>
                <a:spcPts val="600"/>
              </a:spcAft>
              <a:buClr>
                <a:srgbClr val="1C96D3"/>
              </a:buClr>
              <a:buNone/>
            </a:pPr>
            <a:r>
              <a:rPr lang="en-US" sz="2200">
                <a:solidFill>
                  <a:schemeClr val="tx1">
                    <a:lumMod val="75000"/>
                    <a:lumOff val="25000"/>
                  </a:schemeClr>
                </a:solidFill>
              </a:rPr>
              <a:t>It outlines the standards of reasonable and appropriate care which also provides a legal basis for determining how to make the best decisions about the person's care.</a:t>
            </a:r>
          </a:p>
        </p:txBody>
      </p:sp>
      <p:sp>
        <p:nvSpPr>
          <p:cNvPr id="5" name="Rectangle 4">
            <a:extLst>
              <a:ext uri="{FF2B5EF4-FFF2-40B4-BE49-F238E27FC236}">
                <a16:creationId xmlns=""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Demonstrate Commitment to Empower People Receiving Support</a:t>
            </a:r>
            <a:endParaRPr lang="en-PH" sz="1050" i="1"/>
          </a:p>
        </p:txBody>
      </p:sp>
      <p:graphicFrame>
        <p:nvGraphicFramePr>
          <p:cNvPr id="6" name="Diagram 5">
            <a:extLst>
              <a:ext uri="{FF2B5EF4-FFF2-40B4-BE49-F238E27FC236}">
                <a16:creationId xmlns="" xmlns:a16="http://schemas.microsoft.com/office/drawing/2014/main" id="{2FF1B2D4-498F-FD08-37F7-2FD9FE9C0E0F}"/>
              </a:ext>
            </a:extLst>
          </p:cNvPr>
          <p:cNvGraphicFramePr/>
          <p:nvPr>
            <p:extLst>
              <p:ext uri="{D42A27DB-BD31-4B8C-83A1-F6EECF244321}">
                <p14:modId xmlns:p14="http://schemas.microsoft.com/office/powerpoint/2010/main" val="1694556565"/>
              </p:ext>
            </p:extLst>
          </p:nvPr>
        </p:nvGraphicFramePr>
        <p:xfrm>
          <a:off x="1149642" y="2881422"/>
          <a:ext cx="9775758" cy="216904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61451261"/>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042D9E7B-D1BB-4A59-8D12-11E6C2FA55AC}"/>
              </a:ext>
            </a:extLst>
          </p:cNvPr>
          <p:cNvSpPr>
            <a:spLocks noGrp="1"/>
          </p:cNvSpPr>
          <p:nvPr>
            <p:ph idx="1"/>
          </p:nvPr>
        </p:nvSpPr>
        <p:spPr>
          <a:xfrm>
            <a:off x="838199"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The following are the legal and ethical considerations to keep in mind when working:</a:t>
            </a:r>
          </a:p>
          <a:p>
            <a:pPr>
              <a:lnSpc>
                <a:spcPct val="114000"/>
              </a:lnSpc>
              <a:spcBef>
                <a:spcPts val="600"/>
              </a:spcBef>
              <a:spcAft>
                <a:spcPts val="600"/>
              </a:spcAft>
              <a:buClr>
                <a:srgbClr val="1C96D3"/>
              </a:buClr>
              <a:buFont typeface="Wingdings" panose="05000000000000000000" pitchFamily="2" charset="2"/>
              <a:buChar char="§"/>
            </a:pPr>
            <a:r>
              <a:rPr lang="en-US" sz="2200" b="1">
                <a:solidFill>
                  <a:schemeClr val="tx1">
                    <a:lumMod val="75000"/>
                    <a:lumOff val="25000"/>
                  </a:schemeClr>
                </a:solidFill>
              </a:rPr>
              <a:t>Mandatory reporting </a:t>
            </a:r>
            <a:r>
              <a:rPr lang="en-US" sz="2200">
                <a:solidFill>
                  <a:schemeClr val="tx1">
                    <a:lumMod val="75000"/>
                    <a:lumOff val="25000"/>
                  </a:schemeClr>
                </a:solidFill>
              </a:rPr>
              <a:t>– is a requirement to report any reasonable belief of abuse.</a:t>
            </a:r>
          </a:p>
          <a:p>
            <a:pPr marL="230400" indent="0">
              <a:lnSpc>
                <a:spcPct val="114000"/>
              </a:lnSpc>
              <a:spcBef>
                <a:spcPts val="600"/>
              </a:spcBef>
              <a:spcAft>
                <a:spcPts val="600"/>
              </a:spcAft>
              <a:buClr>
                <a:srgbClr val="1C96D3"/>
              </a:buClr>
              <a:buNone/>
            </a:pPr>
            <a:r>
              <a:rPr lang="en-AU" sz="2200">
                <a:solidFill>
                  <a:srgbClr val="404040"/>
                </a:solidFill>
                <a:effectLst/>
                <a:latin typeface="Calibri" panose="020F0502020204030204" pitchFamily="34" charset="0"/>
                <a:ea typeface="Calibri" panose="020F0502020204030204" pitchFamily="34" charset="0"/>
              </a:rPr>
              <a:t>It applies to any situation where you may believe that a client is at risk of the following:</a:t>
            </a:r>
            <a:endParaRPr lang="en-US" sz="2200">
              <a:solidFill>
                <a:schemeClr val="tx1">
                  <a:lumMod val="75000"/>
                  <a:lumOff val="25000"/>
                </a:schemeClr>
              </a:solidFill>
            </a:endParaRPr>
          </a:p>
        </p:txBody>
      </p:sp>
      <p:sp>
        <p:nvSpPr>
          <p:cNvPr id="5" name="Rectangle 4">
            <a:extLst>
              <a:ext uri="{FF2B5EF4-FFF2-40B4-BE49-F238E27FC236}">
                <a16:creationId xmlns=""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Demonstrate Commitment to Empower People Receiving Support</a:t>
            </a:r>
            <a:endParaRPr lang="en-PH" sz="1050" i="1"/>
          </a:p>
        </p:txBody>
      </p:sp>
      <p:graphicFrame>
        <p:nvGraphicFramePr>
          <p:cNvPr id="4" name="Diagram 3">
            <a:extLst>
              <a:ext uri="{FF2B5EF4-FFF2-40B4-BE49-F238E27FC236}">
                <a16:creationId xmlns="" xmlns:a16="http://schemas.microsoft.com/office/drawing/2014/main" id="{AF3FB571-F757-4367-A785-F2806D5024F7}"/>
              </a:ext>
            </a:extLst>
          </p:cNvPr>
          <p:cNvGraphicFramePr/>
          <p:nvPr>
            <p:extLst>
              <p:ext uri="{D42A27DB-BD31-4B8C-83A1-F6EECF244321}">
                <p14:modId xmlns:p14="http://schemas.microsoft.com/office/powerpoint/2010/main" val="1664532953"/>
              </p:ext>
            </p:extLst>
          </p:nvPr>
        </p:nvGraphicFramePr>
        <p:xfrm>
          <a:off x="1180103" y="3821899"/>
          <a:ext cx="9745071" cy="222068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72440771"/>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042D9E7B-D1BB-4A59-8D12-11E6C2FA55AC}"/>
              </a:ext>
            </a:extLst>
          </p:cNvPr>
          <p:cNvSpPr>
            <a:spLocks noGrp="1"/>
          </p:cNvSpPr>
          <p:nvPr>
            <p:ph idx="1"/>
          </p:nvPr>
        </p:nvSpPr>
        <p:spPr>
          <a:xfrm>
            <a:off x="838199" y="1825625"/>
            <a:ext cx="10086975" cy="4351338"/>
          </a:xfrm>
        </p:spPr>
        <p:txBody>
          <a:bodyPr>
            <a:noAutofit/>
          </a:body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The following are the legal and ethical considerations to keep in mind when working:</a:t>
            </a:r>
          </a:p>
          <a:p>
            <a:pPr>
              <a:lnSpc>
                <a:spcPct val="114000"/>
              </a:lnSpc>
              <a:spcBef>
                <a:spcPts val="600"/>
              </a:spcBef>
              <a:spcAft>
                <a:spcPts val="600"/>
              </a:spcAft>
              <a:buClr>
                <a:srgbClr val="1C96D3"/>
              </a:buClr>
              <a:buFont typeface="Wingdings" panose="05000000000000000000" pitchFamily="2" charset="2"/>
              <a:buChar char="§"/>
            </a:pPr>
            <a:r>
              <a:rPr lang="en-US" sz="2200" b="1">
                <a:solidFill>
                  <a:schemeClr val="tx1">
                    <a:lumMod val="75000"/>
                    <a:lumOff val="25000"/>
                  </a:schemeClr>
                </a:solidFill>
              </a:rPr>
              <a:t>Work-Role Boundaries </a:t>
            </a:r>
            <a:r>
              <a:rPr lang="en-US" sz="2200">
                <a:solidFill>
                  <a:schemeClr val="tx1">
                    <a:lumMod val="75000"/>
                    <a:lumOff val="25000"/>
                  </a:schemeClr>
                </a:solidFill>
              </a:rPr>
              <a:t>– are used to define your responsibilities when supporting a client. Setting clear boundaries have the following benefits:</a:t>
            </a:r>
          </a:p>
          <a:p>
            <a:pPr marL="687600" indent="-230400">
              <a:lnSpc>
                <a:spcPct val="114000"/>
              </a:lnSpc>
              <a:spcBef>
                <a:spcPts val="600"/>
              </a:spcBef>
              <a:spcAft>
                <a:spcPts val="600"/>
              </a:spcAft>
              <a:buClr>
                <a:srgbClr val="1C96D3"/>
              </a:buClr>
              <a:buFont typeface="Courier New" panose="02070309020205020404" pitchFamily="49" charset="0"/>
              <a:buChar char="o"/>
            </a:pPr>
            <a:r>
              <a:rPr lang="en-US" sz="2200">
                <a:solidFill>
                  <a:schemeClr val="tx1">
                    <a:lumMod val="75000"/>
                    <a:lumOff val="25000"/>
                  </a:schemeClr>
                </a:solidFill>
              </a:rPr>
              <a:t>You will be able to provide effective and goal-directed service.</a:t>
            </a:r>
          </a:p>
          <a:p>
            <a:pPr marL="687600" indent="-230400">
              <a:lnSpc>
                <a:spcPct val="114000"/>
              </a:lnSpc>
              <a:spcBef>
                <a:spcPts val="600"/>
              </a:spcBef>
              <a:spcAft>
                <a:spcPts val="600"/>
              </a:spcAft>
              <a:buClr>
                <a:srgbClr val="1C96D3"/>
              </a:buClr>
              <a:buFont typeface="Courier New" panose="02070309020205020404" pitchFamily="49" charset="0"/>
              <a:buChar char="o"/>
            </a:pPr>
            <a:r>
              <a:rPr lang="en-US" sz="2200">
                <a:solidFill>
                  <a:schemeClr val="tx1">
                    <a:lumMod val="75000"/>
                    <a:lumOff val="25000"/>
                  </a:schemeClr>
                </a:solidFill>
              </a:rPr>
              <a:t>You can avoid running into awkward situations with the client and their loved ones.</a:t>
            </a:r>
          </a:p>
          <a:p>
            <a:pPr marL="687600" indent="-230400">
              <a:lnSpc>
                <a:spcPct val="114000"/>
              </a:lnSpc>
              <a:spcBef>
                <a:spcPts val="600"/>
              </a:spcBef>
              <a:spcAft>
                <a:spcPts val="600"/>
              </a:spcAft>
              <a:buClr>
                <a:srgbClr val="1C96D3"/>
              </a:buClr>
              <a:buFont typeface="Courier New" panose="02070309020205020404" pitchFamily="49" charset="0"/>
              <a:buChar char="o"/>
            </a:pPr>
            <a:r>
              <a:rPr lang="en-US" sz="2200">
                <a:solidFill>
                  <a:schemeClr val="tx1">
                    <a:lumMod val="75000"/>
                    <a:lumOff val="25000"/>
                  </a:schemeClr>
                </a:solidFill>
              </a:rPr>
              <a:t>You can prevent balancing a personal and professional relationship with the client.</a:t>
            </a:r>
          </a:p>
        </p:txBody>
      </p:sp>
      <p:sp>
        <p:nvSpPr>
          <p:cNvPr id="5" name="Rectangle 4">
            <a:extLst>
              <a:ext uri="{FF2B5EF4-FFF2-40B4-BE49-F238E27FC236}">
                <a16:creationId xmlns=""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Demonstrate Commitment to Empower People Receiving Support</a:t>
            </a:r>
            <a:endParaRPr lang="en-PH" sz="1050" i="1"/>
          </a:p>
        </p:txBody>
      </p:sp>
    </p:spTree>
    <p:extLst>
      <p:ext uri="{BB962C8B-B14F-4D97-AF65-F5344CB8AC3E}">
        <p14:creationId xmlns:p14="http://schemas.microsoft.com/office/powerpoint/2010/main" val="2519716061"/>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042D9E7B-D1BB-4A59-8D12-11E6C2FA55AC}"/>
              </a:ext>
            </a:extLst>
          </p:cNvPr>
          <p:cNvSpPr>
            <a:spLocks noGrp="1"/>
          </p:cNvSpPr>
          <p:nvPr>
            <p:ph idx="1"/>
          </p:nvPr>
        </p:nvSpPr>
        <p:spPr>
          <a:xfrm>
            <a:off x="838199" y="1825625"/>
            <a:ext cx="10086975" cy="4351338"/>
          </a:xfrm>
        </p:spPr>
        <p:txBody>
          <a:bodyPr>
            <a:noAutofit/>
          </a:bodyPr>
          <a:lstStyle/>
          <a:p>
            <a:pPr>
              <a:lnSpc>
                <a:spcPct val="114000"/>
              </a:lnSpc>
              <a:spcBef>
                <a:spcPts val="600"/>
              </a:spcBef>
              <a:spcAft>
                <a:spcPts val="600"/>
              </a:spcAft>
              <a:buClr>
                <a:srgbClr val="1C96D3"/>
              </a:buClr>
              <a:buFont typeface="Wingdings" panose="05000000000000000000" pitchFamily="2" charset="2"/>
              <a:buChar char="§"/>
            </a:pPr>
            <a:r>
              <a:rPr lang="en-US" sz="2200" b="1">
                <a:solidFill>
                  <a:schemeClr val="tx1">
                    <a:lumMod val="75000"/>
                    <a:lumOff val="25000"/>
                  </a:schemeClr>
                </a:solidFill>
              </a:rPr>
              <a:t>Work-Role Boundaries </a:t>
            </a:r>
          </a:p>
          <a:p>
            <a:pPr marL="230400" indent="0">
              <a:lnSpc>
                <a:spcPct val="114000"/>
              </a:lnSpc>
              <a:spcBef>
                <a:spcPts val="600"/>
              </a:spcBef>
              <a:spcAft>
                <a:spcPts val="600"/>
              </a:spcAft>
              <a:buClr>
                <a:srgbClr val="1C96D3"/>
              </a:buClr>
              <a:buNone/>
            </a:pPr>
            <a:r>
              <a:rPr lang="en-US" sz="2200">
                <a:solidFill>
                  <a:schemeClr val="tx1">
                    <a:lumMod val="75000"/>
                    <a:lumOff val="25000"/>
                  </a:schemeClr>
                </a:solidFill>
              </a:rPr>
              <a:t>Setting clear boundaries have the following benefits:</a:t>
            </a:r>
          </a:p>
          <a:p>
            <a:pPr marL="687600" indent="-230400">
              <a:lnSpc>
                <a:spcPct val="114000"/>
              </a:lnSpc>
              <a:spcBef>
                <a:spcPts val="600"/>
              </a:spcBef>
              <a:spcAft>
                <a:spcPts val="600"/>
              </a:spcAft>
              <a:buClr>
                <a:srgbClr val="1C96D3"/>
              </a:buClr>
              <a:buFont typeface="Courier New" panose="02070309020205020404" pitchFamily="49" charset="0"/>
              <a:buChar char="o"/>
            </a:pPr>
            <a:r>
              <a:rPr lang="en-US" sz="2200">
                <a:solidFill>
                  <a:schemeClr val="tx1">
                    <a:lumMod val="75000"/>
                    <a:lumOff val="25000"/>
                  </a:schemeClr>
                </a:solidFill>
              </a:rPr>
              <a:t>You can prevent the person from exhibiting inappropriate behaviour.</a:t>
            </a:r>
          </a:p>
          <a:p>
            <a:pPr marL="687600" indent="-230400">
              <a:lnSpc>
                <a:spcPct val="114000"/>
              </a:lnSpc>
              <a:spcBef>
                <a:spcPts val="600"/>
              </a:spcBef>
              <a:spcAft>
                <a:spcPts val="600"/>
              </a:spcAft>
              <a:buClr>
                <a:srgbClr val="1C96D3"/>
              </a:buClr>
              <a:buFont typeface="Courier New" panose="02070309020205020404" pitchFamily="49" charset="0"/>
              <a:buChar char="o"/>
            </a:pPr>
            <a:r>
              <a:rPr lang="en-US" sz="2200">
                <a:solidFill>
                  <a:schemeClr val="tx1">
                    <a:lumMod val="75000"/>
                    <a:lumOff val="25000"/>
                  </a:schemeClr>
                </a:solidFill>
              </a:rPr>
              <a:t>You will be able to secure your own information and that of the client.</a:t>
            </a:r>
          </a:p>
          <a:p>
            <a:pPr marL="687600" indent="-230400">
              <a:lnSpc>
                <a:spcPct val="114000"/>
              </a:lnSpc>
              <a:spcBef>
                <a:spcPts val="600"/>
              </a:spcBef>
              <a:spcAft>
                <a:spcPts val="600"/>
              </a:spcAft>
              <a:buClr>
                <a:srgbClr val="1C96D3"/>
              </a:buClr>
              <a:buFont typeface="Courier New" panose="02070309020205020404" pitchFamily="49" charset="0"/>
              <a:buChar char="o"/>
            </a:pPr>
            <a:r>
              <a:rPr lang="en-US" sz="2200">
                <a:solidFill>
                  <a:schemeClr val="tx1">
                    <a:lumMod val="75000"/>
                    <a:lumOff val="25000"/>
                  </a:schemeClr>
                </a:solidFill>
              </a:rPr>
              <a:t>You will maintain professionalism when interacting with and supporting the client.</a:t>
            </a:r>
          </a:p>
          <a:p>
            <a:pPr marL="687600" indent="-230400">
              <a:lnSpc>
                <a:spcPct val="114000"/>
              </a:lnSpc>
              <a:spcBef>
                <a:spcPts val="600"/>
              </a:spcBef>
              <a:spcAft>
                <a:spcPts val="600"/>
              </a:spcAft>
              <a:buClr>
                <a:srgbClr val="1C96D3"/>
              </a:buClr>
              <a:buFont typeface="Courier New" panose="02070309020205020404" pitchFamily="49" charset="0"/>
              <a:buChar char="o"/>
            </a:pPr>
            <a:r>
              <a:rPr lang="en-US" sz="2200">
                <a:solidFill>
                  <a:schemeClr val="tx1">
                    <a:lumMod val="75000"/>
                    <a:lumOff val="25000"/>
                  </a:schemeClr>
                </a:solidFill>
              </a:rPr>
              <a:t>You will not have to experience emotional pain when the client leaves or passes away.</a:t>
            </a:r>
          </a:p>
        </p:txBody>
      </p:sp>
      <p:sp>
        <p:nvSpPr>
          <p:cNvPr id="5" name="Rectangle 4">
            <a:extLst>
              <a:ext uri="{FF2B5EF4-FFF2-40B4-BE49-F238E27FC236}">
                <a16:creationId xmlns=""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Demonstrate Commitment to Empower People Receiving Support</a:t>
            </a:r>
            <a:endParaRPr lang="en-PH" sz="1050" i="1"/>
          </a:p>
        </p:txBody>
      </p:sp>
    </p:spTree>
    <p:extLst>
      <p:ext uri="{BB962C8B-B14F-4D97-AF65-F5344CB8AC3E}">
        <p14:creationId xmlns:p14="http://schemas.microsoft.com/office/powerpoint/2010/main" val="2332750835"/>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 xmlns:a16="http://schemas.microsoft.com/office/drawing/2014/main" id="{CB65BB19-EE4E-4A4F-B9C1-5BF4C3BD468F}"/>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823" r="21725"/>
          <a:stretch/>
        </p:blipFill>
        <p:spPr>
          <a:xfrm>
            <a:off x="3946385" y="620"/>
            <a:ext cx="8245616" cy="6857380"/>
          </a:xfrm>
          <a:prstGeom prst="rect">
            <a:avLst/>
          </a:prstGeom>
        </p:spPr>
      </p:pic>
      <p:sp>
        <p:nvSpPr>
          <p:cNvPr id="8" name="Rectangle 7">
            <a:extLst>
              <a:ext uri="{FF2B5EF4-FFF2-40B4-BE49-F238E27FC236}">
                <a16:creationId xmlns="" xmlns:a16="http://schemas.microsoft.com/office/drawing/2014/main" id="{DAD1E3B6-2213-4F7C-BC45-CEC0112382B1}"/>
              </a:ext>
            </a:extLst>
          </p:cNvPr>
          <p:cNvSpPr/>
          <p:nvPr/>
        </p:nvSpPr>
        <p:spPr>
          <a:xfrm>
            <a:off x="3494314" y="-310"/>
            <a:ext cx="6542315" cy="6858000"/>
          </a:xfrm>
          <a:prstGeom prst="rect">
            <a:avLst/>
          </a:prstGeom>
          <a:gradFill flip="none" rotWithShape="1">
            <a:gsLst>
              <a:gs pos="64593">
                <a:srgbClr val="FFFFFF">
                  <a:alpha val="70000"/>
                </a:srgbClr>
              </a:gs>
              <a:gs pos="26556">
                <a:srgbClr val="FFFFFF"/>
              </a:gs>
              <a:gs pos="38100">
                <a:schemeClr val="bg1">
                  <a:alpha val="90000"/>
                </a:schemeClr>
              </a:gs>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 name="Content Placeholder 2">
            <a:extLst>
              <a:ext uri="{FF2B5EF4-FFF2-40B4-BE49-F238E27FC236}">
                <a16:creationId xmlns="" xmlns:a16="http://schemas.microsoft.com/office/drawing/2014/main" id="{042D9E7B-D1BB-4A59-8D12-11E6C2FA55AC}"/>
              </a:ext>
            </a:extLst>
          </p:cNvPr>
          <p:cNvSpPr>
            <a:spLocks noGrp="1"/>
          </p:cNvSpPr>
          <p:nvPr>
            <p:ph idx="1"/>
          </p:nvPr>
        </p:nvSpPr>
        <p:spPr>
          <a:xfrm>
            <a:off x="838200" y="1825625"/>
            <a:ext cx="6897600" cy="4351338"/>
          </a:xfrm>
        </p:spPr>
        <p:txBody>
          <a:bodyPr>
            <a:noAutofit/>
          </a:bodyPr>
          <a:lstStyle/>
          <a:p>
            <a:pPr>
              <a:lnSpc>
                <a:spcPct val="114000"/>
              </a:lnSpc>
              <a:spcBef>
                <a:spcPts val="600"/>
              </a:spcBef>
              <a:spcAft>
                <a:spcPts val="600"/>
              </a:spcAft>
              <a:buClr>
                <a:srgbClr val="1C96D3"/>
              </a:buClr>
              <a:buFont typeface="Wingdings" panose="05000000000000000000" pitchFamily="2" charset="2"/>
              <a:buChar char="§"/>
            </a:pPr>
            <a:r>
              <a:rPr lang="en-US" sz="2200" b="1">
                <a:solidFill>
                  <a:schemeClr val="tx1">
                    <a:lumMod val="75000"/>
                    <a:lumOff val="25000"/>
                  </a:schemeClr>
                </a:solidFill>
              </a:rPr>
              <a:t>Work-Role Boundaries </a:t>
            </a:r>
          </a:p>
          <a:p>
            <a:pPr marL="230400" indent="0">
              <a:lnSpc>
                <a:spcPct val="114000"/>
              </a:lnSpc>
              <a:spcBef>
                <a:spcPts val="600"/>
              </a:spcBef>
              <a:spcAft>
                <a:spcPts val="600"/>
              </a:spcAft>
              <a:buClr>
                <a:srgbClr val="1C96D3"/>
              </a:buClr>
              <a:buNone/>
            </a:pPr>
            <a:r>
              <a:rPr lang="en-US" sz="2200">
                <a:solidFill>
                  <a:schemeClr val="tx1">
                    <a:lumMod val="75000"/>
                    <a:lumOff val="25000"/>
                  </a:schemeClr>
                </a:solidFill>
              </a:rPr>
              <a:t>The following practices will help you to set a clear boundary between you and the client:</a:t>
            </a:r>
          </a:p>
          <a:p>
            <a:pPr marL="687600" indent="-230400">
              <a:lnSpc>
                <a:spcPct val="114000"/>
              </a:lnSpc>
              <a:spcBef>
                <a:spcPts val="600"/>
              </a:spcBef>
              <a:spcAft>
                <a:spcPts val="600"/>
              </a:spcAft>
              <a:buClr>
                <a:srgbClr val="1C96D3"/>
              </a:buClr>
              <a:buFont typeface="Courier New" panose="02070309020205020404" pitchFamily="49" charset="0"/>
              <a:buChar char="o"/>
            </a:pPr>
            <a:r>
              <a:rPr lang="en-US" sz="2200">
                <a:solidFill>
                  <a:schemeClr val="tx1">
                    <a:lumMod val="75000"/>
                    <a:lumOff val="25000"/>
                  </a:schemeClr>
                </a:solidFill>
              </a:rPr>
              <a:t>Maintain a professional relationship with the client.</a:t>
            </a:r>
          </a:p>
          <a:p>
            <a:pPr marL="687600" indent="-230400">
              <a:lnSpc>
                <a:spcPct val="114000"/>
              </a:lnSpc>
              <a:spcBef>
                <a:spcPts val="600"/>
              </a:spcBef>
              <a:spcAft>
                <a:spcPts val="600"/>
              </a:spcAft>
              <a:buClr>
                <a:srgbClr val="1C96D3"/>
              </a:buClr>
              <a:buFont typeface="Courier New" panose="02070309020205020404" pitchFamily="49" charset="0"/>
              <a:buChar char="o"/>
            </a:pPr>
            <a:r>
              <a:rPr lang="en-US" sz="2200">
                <a:solidFill>
                  <a:schemeClr val="tx1">
                    <a:lumMod val="75000"/>
                    <a:lumOff val="25000"/>
                  </a:schemeClr>
                </a:solidFill>
              </a:rPr>
              <a:t>Limit the services you provide to what is specified in your job description.</a:t>
            </a:r>
          </a:p>
          <a:p>
            <a:pPr marL="687600" indent="-230400">
              <a:lnSpc>
                <a:spcPct val="114000"/>
              </a:lnSpc>
              <a:spcBef>
                <a:spcPts val="600"/>
              </a:spcBef>
              <a:spcAft>
                <a:spcPts val="600"/>
              </a:spcAft>
              <a:buClr>
                <a:srgbClr val="1C96D3"/>
              </a:buClr>
              <a:buFont typeface="Courier New" panose="02070309020205020404" pitchFamily="49" charset="0"/>
              <a:buChar char="o"/>
            </a:pPr>
            <a:r>
              <a:rPr lang="en-US" sz="2200">
                <a:solidFill>
                  <a:schemeClr val="tx1">
                    <a:lumMod val="75000"/>
                    <a:lumOff val="25000"/>
                  </a:schemeClr>
                </a:solidFill>
              </a:rPr>
              <a:t>Do not discuss personal or sensitive information about yourself with the client.</a:t>
            </a:r>
          </a:p>
        </p:txBody>
      </p:sp>
      <p:sp>
        <p:nvSpPr>
          <p:cNvPr id="5" name="Rectangle 4">
            <a:extLst>
              <a:ext uri="{FF2B5EF4-FFF2-40B4-BE49-F238E27FC236}">
                <a16:creationId xmlns=""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Demonstrate Commitment to Empower People Receiving Support</a:t>
            </a:r>
            <a:endParaRPr lang="en-PH" sz="1050" i="1"/>
          </a:p>
        </p:txBody>
      </p:sp>
    </p:spTree>
    <p:extLst>
      <p:ext uri="{BB962C8B-B14F-4D97-AF65-F5344CB8AC3E}">
        <p14:creationId xmlns:p14="http://schemas.microsoft.com/office/powerpoint/2010/main" val="2502106038"/>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 xmlns:a16="http://schemas.microsoft.com/office/drawing/2014/main" id="{CB65BB19-EE4E-4A4F-B9C1-5BF4C3BD468F}"/>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667" r="18192"/>
          <a:stretch/>
        </p:blipFill>
        <p:spPr>
          <a:xfrm>
            <a:off x="3946385" y="620"/>
            <a:ext cx="8245616" cy="6857380"/>
          </a:xfrm>
          <a:prstGeom prst="rect">
            <a:avLst/>
          </a:prstGeom>
        </p:spPr>
      </p:pic>
      <p:sp>
        <p:nvSpPr>
          <p:cNvPr id="8" name="Rectangle 7">
            <a:extLst>
              <a:ext uri="{FF2B5EF4-FFF2-40B4-BE49-F238E27FC236}">
                <a16:creationId xmlns="" xmlns:a16="http://schemas.microsoft.com/office/drawing/2014/main" id="{DAD1E3B6-2213-4F7C-BC45-CEC0112382B1}"/>
              </a:ext>
            </a:extLst>
          </p:cNvPr>
          <p:cNvSpPr/>
          <p:nvPr/>
        </p:nvSpPr>
        <p:spPr>
          <a:xfrm>
            <a:off x="3494314" y="-310"/>
            <a:ext cx="6542315" cy="6858000"/>
          </a:xfrm>
          <a:prstGeom prst="rect">
            <a:avLst/>
          </a:prstGeom>
          <a:gradFill flip="none" rotWithShape="1">
            <a:gsLst>
              <a:gs pos="64593">
                <a:srgbClr val="FFFFFF">
                  <a:alpha val="70000"/>
                </a:srgbClr>
              </a:gs>
              <a:gs pos="26556">
                <a:srgbClr val="FFFFFF"/>
              </a:gs>
              <a:gs pos="38100">
                <a:schemeClr val="bg1">
                  <a:alpha val="90000"/>
                </a:schemeClr>
              </a:gs>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 name="Content Placeholder 2">
            <a:extLst>
              <a:ext uri="{FF2B5EF4-FFF2-40B4-BE49-F238E27FC236}">
                <a16:creationId xmlns="" xmlns:a16="http://schemas.microsoft.com/office/drawing/2014/main" id="{042D9E7B-D1BB-4A59-8D12-11E6C2FA55AC}"/>
              </a:ext>
            </a:extLst>
          </p:cNvPr>
          <p:cNvSpPr>
            <a:spLocks noGrp="1"/>
          </p:cNvSpPr>
          <p:nvPr>
            <p:ph idx="1"/>
          </p:nvPr>
        </p:nvSpPr>
        <p:spPr>
          <a:xfrm>
            <a:off x="838200" y="1825625"/>
            <a:ext cx="6901544" cy="4351338"/>
          </a:xfrm>
        </p:spPr>
        <p:txBody>
          <a:bodyPr>
            <a:noAutofit/>
          </a:bodyPr>
          <a:lstStyle/>
          <a:p>
            <a:pPr>
              <a:lnSpc>
                <a:spcPct val="114000"/>
              </a:lnSpc>
              <a:spcBef>
                <a:spcPts val="600"/>
              </a:spcBef>
              <a:spcAft>
                <a:spcPts val="600"/>
              </a:spcAft>
              <a:buClr>
                <a:srgbClr val="1C96D3"/>
              </a:buClr>
              <a:buFont typeface="Wingdings" panose="05000000000000000000" pitchFamily="2" charset="2"/>
              <a:buChar char="§"/>
            </a:pPr>
            <a:r>
              <a:rPr lang="en-US" sz="2200" b="1">
                <a:solidFill>
                  <a:schemeClr val="tx1">
                    <a:lumMod val="75000"/>
                    <a:lumOff val="25000"/>
                  </a:schemeClr>
                </a:solidFill>
              </a:rPr>
              <a:t>Work-Role Boundaries </a:t>
            </a:r>
          </a:p>
          <a:p>
            <a:pPr marL="230400" indent="0">
              <a:lnSpc>
                <a:spcPct val="114000"/>
              </a:lnSpc>
              <a:spcBef>
                <a:spcPts val="600"/>
              </a:spcBef>
              <a:spcAft>
                <a:spcPts val="600"/>
              </a:spcAft>
              <a:buClr>
                <a:srgbClr val="1C96D3"/>
              </a:buClr>
              <a:buNone/>
            </a:pPr>
            <a:r>
              <a:rPr lang="en-US" sz="2200">
                <a:solidFill>
                  <a:schemeClr val="tx1">
                    <a:lumMod val="75000"/>
                    <a:lumOff val="25000"/>
                  </a:schemeClr>
                </a:solidFill>
              </a:rPr>
              <a:t>The following practices will help you to set a clear boundary between you and the client:</a:t>
            </a:r>
          </a:p>
          <a:p>
            <a:pPr marL="687600" indent="-230400">
              <a:lnSpc>
                <a:spcPct val="114000"/>
              </a:lnSpc>
              <a:spcBef>
                <a:spcPts val="600"/>
              </a:spcBef>
              <a:spcAft>
                <a:spcPts val="600"/>
              </a:spcAft>
              <a:buClr>
                <a:srgbClr val="1C96D3"/>
              </a:buClr>
              <a:buFont typeface="Courier New" panose="02070309020205020404" pitchFamily="49" charset="0"/>
              <a:buChar char="o"/>
            </a:pPr>
            <a:r>
              <a:rPr lang="en-US" sz="2200">
                <a:solidFill>
                  <a:schemeClr val="tx1">
                    <a:lumMod val="75000"/>
                    <a:lumOff val="25000"/>
                  </a:schemeClr>
                </a:solidFill>
              </a:rPr>
              <a:t>Do not disclose information about the client to other people.</a:t>
            </a:r>
          </a:p>
          <a:p>
            <a:pPr marL="687600" indent="-230400">
              <a:lnSpc>
                <a:spcPct val="114000"/>
              </a:lnSpc>
              <a:spcBef>
                <a:spcPts val="600"/>
              </a:spcBef>
              <a:spcAft>
                <a:spcPts val="600"/>
              </a:spcAft>
              <a:buClr>
                <a:srgbClr val="1C96D3"/>
              </a:buClr>
              <a:buFont typeface="Courier New" panose="02070309020205020404" pitchFamily="49" charset="0"/>
              <a:buChar char="o"/>
            </a:pPr>
            <a:r>
              <a:rPr lang="en-US" sz="2200">
                <a:solidFill>
                  <a:schemeClr val="tx1">
                    <a:lumMod val="75000"/>
                    <a:lumOff val="25000"/>
                  </a:schemeClr>
                </a:solidFill>
              </a:rPr>
              <a:t>Do not take advantage of the client’s kindness by selling or asking for items and other favours.</a:t>
            </a:r>
          </a:p>
        </p:txBody>
      </p:sp>
      <p:sp>
        <p:nvSpPr>
          <p:cNvPr id="5" name="Rectangle 4">
            <a:extLst>
              <a:ext uri="{FF2B5EF4-FFF2-40B4-BE49-F238E27FC236}">
                <a16:creationId xmlns=""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Demonstrate Commitment to Empower People Receiving Support</a:t>
            </a:r>
            <a:endParaRPr lang="en-PH" sz="1050" i="1"/>
          </a:p>
        </p:txBody>
      </p:sp>
    </p:spTree>
    <p:extLst>
      <p:ext uri="{BB962C8B-B14F-4D97-AF65-F5344CB8AC3E}">
        <p14:creationId xmlns:p14="http://schemas.microsoft.com/office/powerpoint/2010/main" val="1538191936"/>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042D9E7B-D1BB-4A59-8D12-11E6C2FA55AC}"/>
              </a:ext>
            </a:extLst>
          </p:cNvPr>
          <p:cNvSpPr>
            <a:spLocks noGrp="1"/>
          </p:cNvSpPr>
          <p:nvPr>
            <p:ph idx="1"/>
          </p:nvPr>
        </p:nvSpPr>
        <p:spPr>
          <a:xfrm>
            <a:off x="838200" y="1825625"/>
            <a:ext cx="5540400" cy="4351338"/>
          </a:xfrm>
        </p:spPr>
        <p:txBody>
          <a:bodyPr>
            <a:noAutofit/>
          </a:body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The following are the legal and ethical considerations to keep in mind when working:</a:t>
            </a:r>
          </a:p>
          <a:p>
            <a:pPr>
              <a:lnSpc>
                <a:spcPct val="114000"/>
              </a:lnSpc>
              <a:spcBef>
                <a:spcPts val="600"/>
              </a:spcBef>
              <a:spcAft>
                <a:spcPts val="600"/>
              </a:spcAft>
              <a:buClr>
                <a:srgbClr val="1C96D3"/>
              </a:buClr>
              <a:buFont typeface="Wingdings" panose="05000000000000000000" pitchFamily="2" charset="2"/>
              <a:buChar char="§"/>
            </a:pPr>
            <a:r>
              <a:rPr lang="en-US" sz="2200" b="1">
                <a:solidFill>
                  <a:schemeClr val="tx1">
                    <a:lumMod val="75000"/>
                    <a:lumOff val="25000"/>
                  </a:schemeClr>
                </a:solidFill>
              </a:rPr>
              <a:t>Work Health and Safety</a:t>
            </a:r>
            <a:r>
              <a:rPr lang="en-US" sz="2200">
                <a:solidFill>
                  <a:schemeClr val="tx1">
                    <a:lumMod val="75000"/>
                    <a:lumOff val="25000"/>
                  </a:schemeClr>
                </a:solidFill>
              </a:rPr>
              <a:t> – means protection against illnesses and harm from elements in the immediate environment.</a:t>
            </a:r>
          </a:p>
        </p:txBody>
      </p:sp>
      <p:sp>
        <p:nvSpPr>
          <p:cNvPr id="5" name="Rectangle 4">
            <a:extLst>
              <a:ext uri="{FF2B5EF4-FFF2-40B4-BE49-F238E27FC236}">
                <a16:creationId xmlns=""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Demonstrate Commitment to Empower People Receiving Support</a:t>
            </a:r>
            <a:endParaRPr lang="en-PH" sz="1050" i="1"/>
          </a:p>
        </p:txBody>
      </p:sp>
      <p:pic>
        <p:nvPicPr>
          <p:cNvPr id="8" name="Picture 7" descr="Diagram&#10;&#10;Description automatically generated">
            <a:extLst>
              <a:ext uri="{FF2B5EF4-FFF2-40B4-BE49-F238E27FC236}">
                <a16:creationId xmlns="" xmlns:a16="http://schemas.microsoft.com/office/drawing/2014/main" id="{C8988B50-5197-3014-1C68-8F220DF1C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785246" y="1889423"/>
            <a:ext cx="4644656" cy="3144711"/>
          </a:xfrm>
          <a:prstGeom prst="rect">
            <a:avLst/>
          </a:prstGeom>
        </p:spPr>
      </p:pic>
    </p:spTree>
    <p:extLst>
      <p:ext uri="{BB962C8B-B14F-4D97-AF65-F5344CB8AC3E}">
        <p14:creationId xmlns:p14="http://schemas.microsoft.com/office/powerpoint/2010/main" val="3504132971"/>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042D9E7B-D1BB-4A59-8D12-11E6C2FA55AC}"/>
              </a:ext>
            </a:extLst>
          </p:cNvPr>
          <p:cNvSpPr>
            <a:spLocks noGrp="1"/>
          </p:cNvSpPr>
          <p:nvPr>
            <p:ph idx="1"/>
          </p:nvPr>
        </p:nvSpPr>
        <p:spPr>
          <a:xfrm>
            <a:off x="838199" y="1825625"/>
            <a:ext cx="10086975" cy="4351338"/>
          </a:xfrm>
        </p:spPr>
        <p:txBody>
          <a:bodyPr>
            <a:noAutofit/>
          </a:bodyPr>
          <a:lstStyle/>
          <a:p>
            <a:pPr>
              <a:lnSpc>
                <a:spcPct val="114000"/>
              </a:lnSpc>
              <a:spcBef>
                <a:spcPts val="600"/>
              </a:spcBef>
              <a:spcAft>
                <a:spcPts val="600"/>
              </a:spcAft>
              <a:buClr>
                <a:srgbClr val="1C96D3"/>
              </a:buClr>
              <a:buFont typeface="Wingdings" panose="05000000000000000000" pitchFamily="2" charset="2"/>
              <a:buChar char="§"/>
            </a:pPr>
            <a:r>
              <a:rPr lang="en-US" sz="2200" b="1">
                <a:solidFill>
                  <a:schemeClr val="tx1">
                    <a:lumMod val="75000"/>
                    <a:lumOff val="25000"/>
                  </a:schemeClr>
                </a:solidFill>
              </a:rPr>
              <a:t>Work Health and Safety</a:t>
            </a:r>
            <a:endParaRPr lang="en-US" sz="2200">
              <a:solidFill>
                <a:schemeClr val="tx1">
                  <a:lumMod val="75000"/>
                  <a:lumOff val="25000"/>
                </a:schemeClr>
              </a:solidFill>
            </a:endParaRPr>
          </a:p>
          <a:p>
            <a:pPr marL="230400" indent="0">
              <a:lnSpc>
                <a:spcPct val="114000"/>
              </a:lnSpc>
              <a:spcBef>
                <a:spcPts val="600"/>
              </a:spcBef>
              <a:spcAft>
                <a:spcPts val="600"/>
              </a:spcAft>
              <a:buClr>
                <a:srgbClr val="1C96D3"/>
              </a:buClr>
              <a:buNone/>
            </a:pPr>
            <a:r>
              <a:rPr lang="en-US" sz="2200">
                <a:solidFill>
                  <a:schemeClr val="tx1">
                    <a:lumMod val="75000"/>
                    <a:lumOff val="25000"/>
                  </a:schemeClr>
                </a:solidFill>
              </a:rPr>
              <a:t>Your approach must not create scenarios that can lead towards harm or illness to:</a:t>
            </a:r>
          </a:p>
          <a:p>
            <a:pPr marL="687600" indent="-230400">
              <a:lnSpc>
                <a:spcPct val="114000"/>
              </a:lnSpc>
              <a:spcBef>
                <a:spcPts val="600"/>
              </a:spcBef>
              <a:spcAft>
                <a:spcPts val="600"/>
              </a:spcAft>
              <a:buClr>
                <a:srgbClr val="1C96D3"/>
              </a:buClr>
              <a:buFont typeface="Courier New" panose="02070309020205020404" pitchFamily="49" charset="0"/>
              <a:buChar char="o"/>
            </a:pPr>
            <a:r>
              <a:rPr lang="en-US" sz="2200">
                <a:solidFill>
                  <a:schemeClr val="tx1">
                    <a:lumMod val="75000"/>
                    <a:lumOff val="25000"/>
                  </a:schemeClr>
                </a:solidFill>
              </a:rPr>
              <a:t>The person receiving support</a:t>
            </a:r>
          </a:p>
          <a:p>
            <a:pPr marL="687600" indent="-230400">
              <a:lnSpc>
                <a:spcPct val="114000"/>
              </a:lnSpc>
              <a:spcBef>
                <a:spcPts val="600"/>
              </a:spcBef>
              <a:spcAft>
                <a:spcPts val="600"/>
              </a:spcAft>
              <a:buClr>
                <a:srgbClr val="1C96D3"/>
              </a:buClr>
              <a:buFont typeface="Courier New" panose="02070309020205020404" pitchFamily="49" charset="0"/>
              <a:buChar char="o"/>
            </a:pPr>
            <a:r>
              <a:rPr lang="en-US" sz="2200">
                <a:solidFill>
                  <a:schemeClr val="tx1">
                    <a:lumMod val="75000"/>
                    <a:lumOff val="25000"/>
                  </a:schemeClr>
                </a:solidFill>
              </a:rPr>
              <a:t>Co-workers </a:t>
            </a:r>
          </a:p>
          <a:p>
            <a:pPr marL="687600" indent="-230400">
              <a:lnSpc>
                <a:spcPct val="114000"/>
              </a:lnSpc>
              <a:spcBef>
                <a:spcPts val="600"/>
              </a:spcBef>
              <a:spcAft>
                <a:spcPts val="600"/>
              </a:spcAft>
              <a:buClr>
                <a:srgbClr val="1C96D3"/>
              </a:buClr>
              <a:buFont typeface="Courier New" panose="02070309020205020404" pitchFamily="49" charset="0"/>
              <a:buChar char="o"/>
            </a:pPr>
            <a:r>
              <a:rPr lang="en-US" sz="2200">
                <a:solidFill>
                  <a:schemeClr val="tx1">
                    <a:lumMod val="75000"/>
                    <a:lumOff val="25000"/>
                  </a:schemeClr>
                </a:solidFill>
              </a:rPr>
              <a:t>Other people at your workplace</a:t>
            </a:r>
          </a:p>
        </p:txBody>
      </p:sp>
      <p:sp>
        <p:nvSpPr>
          <p:cNvPr id="5" name="Rectangle 4">
            <a:extLst>
              <a:ext uri="{FF2B5EF4-FFF2-40B4-BE49-F238E27FC236}">
                <a16:creationId xmlns=""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Demonstrate Commitment to Empower People Receiving Support</a:t>
            </a:r>
            <a:endParaRPr lang="en-PH" sz="1050" i="1"/>
          </a:p>
        </p:txBody>
      </p:sp>
    </p:spTree>
    <p:extLst>
      <p:ext uri="{BB962C8B-B14F-4D97-AF65-F5344CB8AC3E}">
        <p14:creationId xmlns:p14="http://schemas.microsoft.com/office/powerpoint/2010/main" val="3624097750"/>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042D9E7B-D1BB-4A59-8D12-11E6C2FA55AC}"/>
              </a:ext>
            </a:extLst>
          </p:cNvPr>
          <p:cNvSpPr>
            <a:spLocks noGrp="1"/>
          </p:cNvSpPr>
          <p:nvPr>
            <p:ph idx="1"/>
          </p:nvPr>
        </p:nvSpPr>
        <p:spPr>
          <a:xfrm>
            <a:off x="838199" y="1825625"/>
            <a:ext cx="10086975" cy="4351338"/>
          </a:xfrm>
        </p:spPr>
        <p:txBody>
          <a:bodyPr>
            <a:noAutofit/>
          </a:bodyPr>
          <a:lstStyle/>
          <a:p>
            <a:pPr>
              <a:lnSpc>
                <a:spcPct val="114000"/>
              </a:lnSpc>
              <a:spcBef>
                <a:spcPts val="600"/>
              </a:spcBef>
              <a:spcAft>
                <a:spcPts val="600"/>
              </a:spcAft>
              <a:buClr>
                <a:srgbClr val="1C96D3"/>
              </a:buClr>
              <a:buFont typeface="Wingdings" panose="05000000000000000000" pitchFamily="2" charset="2"/>
              <a:buChar char="§"/>
            </a:pPr>
            <a:r>
              <a:rPr lang="en-US" sz="2200" b="1">
                <a:solidFill>
                  <a:schemeClr val="tx1">
                    <a:lumMod val="75000"/>
                    <a:lumOff val="25000"/>
                  </a:schemeClr>
                </a:solidFill>
              </a:rPr>
              <a:t>Work Health and Safety</a:t>
            </a:r>
            <a:endParaRPr lang="en-US" sz="2200">
              <a:solidFill>
                <a:schemeClr val="tx1">
                  <a:lumMod val="75000"/>
                  <a:lumOff val="25000"/>
                </a:schemeClr>
              </a:solidFill>
            </a:endParaRPr>
          </a:p>
          <a:p>
            <a:pPr marL="230400" indent="0">
              <a:lnSpc>
                <a:spcPct val="114000"/>
              </a:lnSpc>
              <a:spcBef>
                <a:spcPts val="600"/>
              </a:spcBef>
              <a:spcAft>
                <a:spcPts val="600"/>
              </a:spcAft>
              <a:buClr>
                <a:srgbClr val="1C96D3"/>
              </a:buClr>
              <a:buNone/>
            </a:pPr>
            <a:r>
              <a:rPr lang="en-US" sz="2200">
                <a:solidFill>
                  <a:schemeClr val="tx1">
                    <a:lumMod val="75000"/>
                    <a:lumOff val="25000"/>
                  </a:schemeClr>
                </a:solidFill>
              </a:rPr>
              <a:t>Workplace health and safety is twofold:</a:t>
            </a:r>
          </a:p>
        </p:txBody>
      </p:sp>
      <p:sp>
        <p:nvSpPr>
          <p:cNvPr id="5" name="Rectangle 4">
            <a:extLst>
              <a:ext uri="{FF2B5EF4-FFF2-40B4-BE49-F238E27FC236}">
                <a16:creationId xmlns=""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Demonstrate Commitment to Empower People Receiving Support</a:t>
            </a:r>
            <a:endParaRPr lang="en-PH" sz="1050" i="1"/>
          </a:p>
        </p:txBody>
      </p:sp>
      <p:graphicFrame>
        <p:nvGraphicFramePr>
          <p:cNvPr id="7" name="Diagram 6">
            <a:extLst>
              <a:ext uri="{FF2B5EF4-FFF2-40B4-BE49-F238E27FC236}">
                <a16:creationId xmlns="" xmlns:a16="http://schemas.microsoft.com/office/drawing/2014/main" id="{0097BE22-4383-46ED-806E-39286263CC1D}"/>
              </a:ext>
            </a:extLst>
          </p:cNvPr>
          <p:cNvGraphicFramePr/>
          <p:nvPr>
            <p:extLst>
              <p:ext uri="{D42A27DB-BD31-4B8C-83A1-F6EECF244321}">
                <p14:modId xmlns:p14="http://schemas.microsoft.com/office/powerpoint/2010/main" val="2883633940"/>
              </p:ext>
            </p:extLst>
          </p:nvPr>
        </p:nvGraphicFramePr>
        <p:xfrm>
          <a:off x="1214003" y="2934587"/>
          <a:ext cx="9711171" cy="31047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95241184"/>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042D9E7B-D1BB-4A59-8D12-11E6C2FA55AC}"/>
              </a:ext>
            </a:extLst>
          </p:cNvPr>
          <p:cNvSpPr>
            <a:spLocks noGrp="1"/>
          </p:cNvSpPr>
          <p:nvPr>
            <p:ph idx="1"/>
          </p:nvPr>
        </p:nvSpPr>
        <p:spPr>
          <a:xfrm>
            <a:off x="838199" y="1825625"/>
            <a:ext cx="10086975" cy="4351338"/>
          </a:xfrm>
        </p:spPr>
        <p:txBody>
          <a:bodyPr>
            <a:noAutofit/>
          </a:bodyPr>
          <a:lstStyle/>
          <a:p>
            <a:pPr>
              <a:lnSpc>
                <a:spcPct val="114000"/>
              </a:lnSpc>
              <a:spcBef>
                <a:spcPts val="600"/>
              </a:spcBef>
              <a:spcAft>
                <a:spcPts val="600"/>
              </a:spcAft>
              <a:buClr>
                <a:srgbClr val="1C96D3"/>
              </a:buClr>
              <a:buFont typeface="Wingdings" panose="05000000000000000000" pitchFamily="2" charset="2"/>
              <a:buChar char="§"/>
            </a:pPr>
            <a:r>
              <a:rPr lang="en-US" sz="2200" b="1">
                <a:solidFill>
                  <a:schemeClr val="tx1">
                    <a:lumMod val="75000"/>
                    <a:lumOff val="25000"/>
                  </a:schemeClr>
                </a:solidFill>
              </a:rPr>
              <a:t>Work Health and Safety</a:t>
            </a:r>
            <a:endParaRPr lang="en-US" sz="2200">
              <a:solidFill>
                <a:schemeClr val="tx1">
                  <a:lumMod val="75000"/>
                  <a:lumOff val="25000"/>
                </a:schemeClr>
              </a:solidFill>
            </a:endParaRPr>
          </a:p>
          <a:p>
            <a:pPr marL="230400" indent="0">
              <a:lnSpc>
                <a:spcPct val="114000"/>
              </a:lnSpc>
              <a:spcBef>
                <a:spcPts val="600"/>
              </a:spcBef>
              <a:spcAft>
                <a:spcPts val="600"/>
              </a:spcAft>
              <a:buClr>
                <a:srgbClr val="1C96D3"/>
              </a:buClr>
              <a:buNone/>
            </a:pPr>
            <a:r>
              <a:rPr lang="en-US" sz="2200">
                <a:solidFill>
                  <a:schemeClr val="tx1">
                    <a:lumMod val="75000"/>
                    <a:lumOff val="25000"/>
                  </a:schemeClr>
                </a:solidFill>
              </a:rPr>
              <a:t>The Work Health and Safety (WHS) Act 2011 gives a nationally consistent framework. This framework secures the health and safety of workers and the workplace.</a:t>
            </a:r>
          </a:p>
          <a:p>
            <a:pPr marL="230400" indent="0">
              <a:lnSpc>
                <a:spcPct val="114000"/>
              </a:lnSpc>
              <a:spcBef>
                <a:spcPts val="600"/>
              </a:spcBef>
              <a:spcAft>
                <a:spcPts val="600"/>
              </a:spcAft>
              <a:buClr>
                <a:srgbClr val="1C96D3"/>
              </a:buClr>
              <a:buNone/>
            </a:pPr>
            <a:r>
              <a:rPr lang="en-US" sz="2200">
                <a:solidFill>
                  <a:schemeClr val="tx1">
                    <a:lumMod val="75000"/>
                    <a:lumOff val="25000"/>
                  </a:schemeClr>
                </a:solidFill>
              </a:rPr>
              <a:t>Requiring workers to take reasonably care:</a:t>
            </a:r>
          </a:p>
          <a:p>
            <a:pPr marL="687600" indent="-230400">
              <a:lnSpc>
                <a:spcPct val="114000"/>
              </a:lnSpc>
              <a:spcBef>
                <a:spcPts val="600"/>
              </a:spcBef>
              <a:spcAft>
                <a:spcPts val="600"/>
              </a:spcAft>
              <a:buClr>
                <a:srgbClr val="1C96D3"/>
              </a:buClr>
              <a:buFont typeface="Courier New" panose="02070309020205020404" pitchFamily="49" charset="0"/>
              <a:buChar char="o"/>
            </a:pPr>
            <a:r>
              <a:rPr lang="en-US" sz="2200">
                <a:solidFill>
                  <a:schemeClr val="tx1">
                    <a:lumMod val="75000"/>
                    <a:lumOff val="25000"/>
                  </a:schemeClr>
                </a:solidFill>
              </a:rPr>
              <a:t>For their own health and safety</a:t>
            </a:r>
          </a:p>
          <a:p>
            <a:pPr marL="687600" indent="-230400">
              <a:lnSpc>
                <a:spcPct val="114000"/>
              </a:lnSpc>
              <a:spcBef>
                <a:spcPts val="600"/>
              </a:spcBef>
              <a:spcAft>
                <a:spcPts val="600"/>
              </a:spcAft>
              <a:buClr>
                <a:srgbClr val="1C96D3"/>
              </a:buClr>
              <a:buFont typeface="Courier New" panose="02070309020205020404" pitchFamily="49" charset="0"/>
              <a:buChar char="o"/>
            </a:pPr>
            <a:r>
              <a:rPr lang="en-US" sz="2200">
                <a:solidFill>
                  <a:schemeClr val="tx1">
                    <a:lumMod val="75000"/>
                    <a:lumOff val="25000"/>
                  </a:schemeClr>
                </a:solidFill>
              </a:rPr>
              <a:t>That their acts or omissions do not adversely affect the health and safety of other persons</a:t>
            </a:r>
          </a:p>
        </p:txBody>
      </p:sp>
      <p:sp>
        <p:nvSpPr>
          <p:cNvPr id="5" name="Rectangle 4">
            <a:extLst>
              <a:ext uri="{FF2B5EF4-FFF2-40B4-BE49-F238E27FC236}">
                <a16:creationId xmlns=""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Demonstrate Commitment to Empower People Receiving Support</a:t>
            </a:r>
            <a:endParaRPr lang="en-PH" sz="1050" i="1"/>
          </a:p>
        </p:txBody>
      </p:sp>
    </p:spTree>
    <p:extLst>
      <p:ext uri="{BB962C8B-B14F-4D97-AF65-F5344CB8AC3E}">
        <p14:creationId xmlns:p14="http://schemas.microsoft.com/office/powerpoint/2010/main" val="10584513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5">
            <a:extLst>
              <a:ext uri="{FF2B5EF4-FFF2-40B4-BE49-F238E27FC236}">
                <a16:creationId xmlns="" xmlns:a16="http://schemas.microsoft.com/office/drawing/2014/main" id="{5A59F003-E00A-43F9-91DC-CC54E3B8746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 xmlns:a16="http://schemas.microsoft.com/office/drawing/2014/main" id="{0FF72767-8E3C-4A64-873A-FAC465367D06}"/>
              </a:ext>
            </a:extLst>
          </p:cNvPr>
          <p:cNvPicPr>
            <a:picLocks noChangeAspect="1"/>
          </p:cNvPicPr>
          <p:nvPr/>
        </p:nvPicPr>
        <p:blipFill>
          <a:blip r:embed="rId2" cstate="print">
            <a:extLst>
              <a:ext uri="{28A0092B-C50C-407E-A947-70E740481C1C}">
                <a14:useLocalDpi xmlns:a14="http://schemas.microsoft.com/office/drawing/2010/main" val="0"/>
              </a:ext>
            </a:extLst>
          </a:blip>
          <a:srcRect t="7892" b="7892"/>
          <a:stretch/>
        </p:blipFill>
        <p:spPr>
          <a:xfrm>
            <a:off x="20" y="10"/>
            <a:ext cx="12191981" cy="6857990"/>
          </a:xfrm>
          <a:prstGeom prst="rect">
            <a:avLst/>
          </a:prstGeom>
        </p:spPr>
      </p:pic>
      <p:sp>
        <p:nvSpPr>
          <p:cNvPr id="28" name="Rectangle 27">
            <a:extLst>
              <a:ext uri="{FF2B5EF4-FFF2-40B4-BE49-F238E27FC236}">
                <a16:creationId xmlns="" xmlns:a16="http://schemas.microsoft.com/office/drawing/2014/main" id="{D74A4382-E3AD-430A-9A1F-DFA3E0E77A7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16200000">
            <a:off x="3799868" y="-1534136"/>
            <a:ext cx="4592270" cy="12192001"/>
          </a:xfrm>
          <a:prstGeom prst="rect">
            <a:avLst/>
          </a:prstGeom>
          <a:gradFill>
            <a:gsLst>
              <a:gs pos="35000">
                <a:schemeClr val="bg1">
                  <a:alpha val="46000"/>
                </a:schemeClr>
              </a:gs>
              <a:gs pos="21000">
                <a:schemeClr val="bg1">
                  <a:alpha val="30000"/>
                </a:schemeClr>
              </a:gs>
              <a:gs pos="0">
                <a:schemeClr val="bg1">
                  <a:alpha val="0"/>
                </a:schemeClr>
              </a:gs>
              <a:gs pos="100000">
                <a:schemeClr val="bg1">
                  <a:alpha val="9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 xmlns:a16="http://schemas.microsoft.com/office/drawing/2014/main" id="{726C08C4-900E-47A5-A5C9-CBC25C60966A}"/>
              </a:ext>
            </a:extLst>
          </p:cNvPr>
          <p:cNvSpPr>
            <a:spLocks noGrp="1"/>
          </p:cNvSpPr>
          <p:nvPr>
            <p:ph type="ctrTitle"/>
          </p:nvPr>
        </p:nvSpPr>
        <p:spPr>
          <a:xfrm>
            <a:off x="404553" y="3091928"/>
            <a:ext cx="9078562" cy="2387600"/>
          </a:xfrm>
        </p:spPr>
        <p:txBody>
          <a:bodyPr>
            <a:normAutofit/>
          </a:bodyPr>
          <a:lstStyle/>
          <a:p>
            <a:pPr algn="l"/>
            <a:r>
              <a:rPr lang="en-US" sz="5100">
                <a:latin typeface="+mn-lt"/>
              </a:rPr>
              <a:t>Demonstrate Commitment to Empower People Receiving Support</a:t>
            </a:r>
            <a:endParaRPr lang="en-PH" sz="5100">
              <a:latin typeface="+mn-lt"/>
            </a:endParaRPr>
          </a:p>
        </p:txBody>
      </p:sp>
      <p:sp>
        <p:nvSpPr>
          <p:cNvPr id="30" name="Rectangle: Rounded Corners 29">
            <a:extLst>
              <a:ext uri="{FF2B5EF4-FFF2-40B4-BE49-F238E27FC236}">
                <a16:creationId xmlns="" xmlns:a16="http://schemas.microsoft.com/office/drawing/2014/main" id="{79F40191-0F44-4FD1-82CC-ACB507C14BE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5575039"/>
            <a:ext cx="9785897" cy="685800"/>
          </a:xfrm>
          <a:prstGeom prst="roundRect">
            <a:avLst>
              <a:gd name="adj" fmla="val 0"/>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 xmlns:a16="http://schemas.microsoft.com/office/drawing/2014/main" id="{C125ADC1-FACE-4BB7-9E27-CC7A9875370F}"/>
              </a:ext>
            </a:extLst>
          </p:cNvPr>
          <p:cNvSpPr>
            <a:spLocks noGrp="1"/>
          </p:cNvSpPr>
          <p:nvPr>
            <p:ph type="subTitle" idx="1"/>
          </p:nvPr>
        </p:nvSpPr>
        <p:spPr>
          <a:xfrm>
            <a:off x="404552" y="5624945"/>
            <a:ext cx="9482397" cy="592975"/>
          </a:xfrm>
        </p:spPr>
        <p:txBody>
          <a:bodyPr anchor="ctr">
            <a:normAutofit fontScale="92500"/>
          </a:bodyPr>
          <a:lstStyle/>
          <a:p>
            <a:pPr algn="l"/>
            <a:r>
              <a:rPr lang="en-US"/>
              <a:t>CHCCCS038 - Facilitate the empowerment of people receiving support (Release 1)</a:t>
            </a:r>
          </a:p>
        </p:txBody>
      </p:sp>
    </p:spTree>
    <p:extLst>
      <p:ext uri="{BB962C8B-B14F-4D97-AF65-F5344CB8AC3E}">
        <p14:creationId xmlns:p14="http://schemas.microsoft.com/office/powerpoint/2010/main" val="4055469947"/>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042D9E7B-D1BB-4A59-8D12-11E6C2FA55AC}"/>
              </a:ext>
            </a:extLst>
          </p:cNvPr>
          <p:cNvSpPr>
            <a:spLocks noGrp="1"/>
          </p:cNvSpPr>
          <p:nvPr>
            <p:ph idx="1"/>
          </p:nvPr>
        </p:nvSpPr>
        <p:spPr>
          <a:xfrm>
            <a:off x="838199" y="1825625"/>
            <a:ext cx="10086975" cy="4351338"/>
          </a:xfrm>
        </p:spPr>
        <p:txBody>
          <a:bodyPr>
            <a:noAutofit/>
          </a:bodyPr>
          <a:lstStyle/>
          <a:p>
            <a:pPr>
              <a:lnSpc>
                <a:spcPct val="114000"/>
              </a:lnSpc>
              <a:spcBef>
                <a:spcPts val="600"/>
              </a:spcBef>
              <a:spcAft>
                <a:spcPts val="600"/>
              </a:spcAft>
              <a:buClr>
                <a:srgbClr val="1C96D3"/>
              </a:buClr>
              <a:buFont typeface="Wingdings" panose="05000000000000000000" pitchFamily="2" charset="2"/>
              <a:buChar char="§"/>
            </a:pPr>
            <a:r>
              <a:rPr lang="en-US" sz="2200" b="1">
                <a:solidFill>
                  <a:schemeClr val="tx1">
                    <a:lumMod val="75000"/>
                    <a:lumOff val="25000"/>
                  </a:schemeClr>
                </a:solidFill>
              </a:rPr>
              <a:t>Work Health and Safety</a:t>
            </a:r>
            <a:endParaRPr lang="en-US" sz="2200">
              <a:solidFill>
                <a:schemeClr val="tx1">
                  <a:lumMod val="75000"/>
                  <a:lumOff val="25000"/>
                </a:schemeClr>
              </a:solidFill>
            </a:endParaRPr>
          </a:p>
          <a:p>
            <a:pPr marL="230400" indent="0">
              <a:lnSpc>
                <a:spcPct val="114000"/>
              </a:lnSpc>
              <a:spcBef>
                <a:spcPts val="600"/>
              </a:spcBef>
              <a:spcAft>
                <a:spcPts val="600"/>
              </a:spcAft>
              <a:buClr>
                <a:srgbClr val="1C96D3"/>
              </a:buClr>
              <a:buNone/>
            </a:pPr>
            <a:r>
              <a:rPr lang="en-US" sz="2200">
                <a:solidFill>
                  <a:schemeClr val="tx1">
                    <a:lumMod val="75000"/>
                    <a:lumOff val="25000"/>
                  </a:schemeClr>
                </a:solidFill>
              </a:rPr>
              <a:t>Requiring workers to take reasonably care:</a:t>
            </a:r>
          </a:p>
          <a:p>
            <a:pPr marL="687600" indent="-230400">
              <a:lnSpc>
                <a:spcPct val="114000"/>
              </a:lnSpc>
              <a:spcBef>
                <a:spcPts val="600"/>
              </a:spcBef>
              <a:spcAft>
                <a:spcPts val="600"/>
              </a:spcAft>
              <a:buClr>
                <a:srgbClr val="1C96D3"/>
              </a:buClr>
              <a:buFont typeface="Courier New" panose="02070309020205020404" pitchFamily="49" charset="0"/>
              <a:buChar char="o"/>
            </a:pPr>
            <a:r>
              <a:rPr lang="en-US" sz="2200">
                <a:solidFill>
                  <a:schemeClr val="tx1">
                    <a:lumMod val="75000"/>
                    <a:lumOff val="25000"/>
                  </a:schemeClr>
                </a:solidFill>
              </a:rPr>
              <a:t>To comply with any reasonable instruction that is given by the person conducting the business or undertaking to allow the person to comply with this Act</a:t>
            </a:r>
          </a:p>
          <a:p>
            <a:pPr marL="687600" indent="-230400">
              <a:lnSpc>
                <a:spcPct val="114000"/>
              </a:lnSpc>
              <a:spcBef>
                <a:spcPts val="600"/>
              </a:spcBef>
              <a:spcAft>
                <a:spcPts val="600"/>
              </a:spcAft>
              <a:buClr>
                <a:srgbClr val="1C96D3"/>
              </a:buClr>
              <a:buFont typeface="Courier New" panose="02070309020205020404" pitchFamily="49" charset="0"/>
              <a:buChar char="o"/>
            </a:pPr>
            <a:r>
              <a:rPr lang="en-US" sz="2200">
                <a:solidFill>
                  <a:schemeClr val="tx1">
                    <a:lumMod val="75000"/>
                    <a:lumOff val="25000"/>
                  </a:schemeClr>
                </a:solidFill>
              </a:rPr>
              <a:t>To co‑operate with any reasonable policy or procedure of the person conducting the business or undertaking relating to health or safety at the workplace that has been notified to workers.</a:t>
            </a:r>
          </a:p>
          <a:p>
            <a:pPr marL="230400" indent="0">
              <a:lnSpc>
                <a:spcPct val="114000"/>
              </a:lnSpc>
              <a:spcBef>
                <a:spcPts val="600"/>
              </a:spcBef>
              <a:spcAft>
                <a:spcPts val="600"/>
              </a:spcAft>
              <a:buClr>
                <a:srgbClr val="1C96D3"/>
              </a:buClr>
              <a:buNone/>
            </a:pPr>
            <a:endParaRPr lang="en-US" sz="2200">
              <a:solidFill>
                <a:schemeClr val="tx1">
                  <a:lumMod val="75000"/>
                  <a:lumOff val="25000"/>
                </a:schemeClr>
              </a:solidFill>
            </a:endParaRPr>
          </a:p>
        </p:txBody>
      </p:sp>
      <p:sp>
        <p:nvSpPr>
          <p:cNvPr id="5" name="Rectangle 4">
            <a:extLst>
              <a:ext uri="{FF2B5EF4-FFF2-40B4-BE49-F238E27FC236}">
                <a16:creationId xmlns=""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Demonstrate Commitment to Empower People Receiving Support</a:t>
            </a:r>
            <a:endParaRPr lang="en-PH" sz="1050" i="1"/>
          </a:p>
        </p:txBody>
      </p:sp>
    </p:spTree>
    <p:extLst>
      <p:ext uri="{BB962C8B-B14F-4D97-AF65-F5344CB8AC3E}">
        <p14:creationId xmlns:p14="http://schemas.microsoft.com/office/powerpoint/2010/main" val="4131769252"/>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042D9E7B-D1BB-4A59-8D12-11E6C2FA55AC}"/>
              </a:ext>
            </a:extLst>
          </p:cNvPr>
          <p:cNvSpPr>
            <a:spLocks noGrp="1"/>
          </p:cNvSpPr>
          <p:nvPr>
            <p:ph idx="1"/>
          </p:nvPr>
        </p:nvSpPr>
        <p:spPr>
          <a:xfrm>
            <a:off x="838200" y="1825625"/>
            <a:ext cx="5540400" cy="4351338"/>
          </a:xfrm>
        </p:spPr>
        <p:txBody>
          <a:bodyPr>
            <a:normAutofit/>
          </a:body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The following are the legal and ethical considerations to keep in mind when working:</a:t>
            </a:r>
          </a:p>
          <a:p>
            <a:pPr>
              <a:lnSpc>
                <a:spcPct val="114000"/>
              </a:lnSpc>
              <a:spcBef>
                <a:spcPts val="600"/>
              </a:spcBef>
              <a:spcAft>
                <a:spcPts val="600"/>
              </a:spcAft>
              <a:buClr>
                <a:srgbClr val="1C96D3"/>
              </a:buClr>
              <a:buFont typeface="Wingdings" panose="05000000000000000000" pitchFamily="2" charset="2"/>
              <a:buChar char="§"/>
            </a:pPr>
            <a:r>
              <a:rPr lang="en-US" sz="2200" b="1">
                <a:solidFill>
                  <a:schemeClr val="tx1">
                    <a:lumMod val="75000"/>
                    <a:lumOff val="25000"/>
                  </a:schemeClr>
                </a:solidFill>
              </a:rPr>
              <a:t>Standards for Working With People Receiving Support </a:t>
            </a:r>
            <a:r>
              <a:rPr lang="en-US" sz="2200">
                <a:solidFill>
                  <a:schemeClr val="tx1">
                    <a:lumMod val="75000"/>
                    <a:lumOff val="25000"/>
                  </a:schemeClr>
                </a:solidFill>
              </a:rPr>
              <a:t>– is an established document that set out rules to ensure quality.</a:t>
            </a:r>
          </a:p>
        </p:txBody>
      </p:sp>
      <p:sp>
        <p:nvSpPr>
          <p:cNvPr id="5" name="Rectangle 4">
            <a:extLst>
              <a:ext uri="{FF2B5EF4-FFF2-40B4-BE49-F238E27FC236}">
                <a16:creationId xmlns=""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Demonstrate Commitment to Empower People Receiving Support</a:t>
            </a:r>
            <a:endParaRPr lang="en-PH" sz="1050" i="1"/>
          </a:p>
        </p:txBody>
      </p:sp>
      <p:pic>
        <p:nvPicPr>
          <p:cNvPr id="6" name="Picture 5" descr="A picture containing calendar&#10;&#10;Description automatically generated">
            <a:extLst>
              <a:ext uri="{FF2B5EF4-FFF2-40B4-BE49-F238E27FC236}">
                <a16:creationId xmlns="" xmlns:a16="http://schemas.microsoft.com/office/drawing/2014/main" id="{C4C7CDDD-177B-CA01-36E1-07B3CE93FCE5}"/>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4701"/>
          <a:stretch/>
        </p:blipFill>
        <p:spPr>
          <a:xfrm>
            <a:off x="6611778" y="1825625"/>
            <a:ext cx="4742022" cy="2916496"/>
          </a:xfrm>
          <a:prstGeom prst="rect">
            <a:avLst/>
          </a:prstGeom>
        </p:spPr>
      </p:pic>
    </p:spTree>
    <p:extLst>
      <p:ext uri="{BB962C8B-B14F-4D97-AF65-F5344CB8AC3E}">
        <p14:creationId xmlns:p14="http://schemas.microsoft.com/office/powerpoint/2010/main" val="3320644745"/>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042D9E7B-D1BB-4A59-8D12-11E6C2FA55AC}"/>
              </a:ext>
            </a:extLst>
          </p:cNvPr>
          <p:cNvSpPr>
            <a:spLocks noGrp="1"/>
          </p:cNvSpPr>
          <p:nvPr>
            <p:ph idx="1"/>
          </p:nvPr>
        </p:nvSpPr>
        <p:spPr>
          <a:xfrm>
            <a:off x="838199" y="1825625"/>
            <a:ext cx="10087200" cy="4351338"/>
          </a:xfrm>
        </p:spPr>
        <p:txBody>
          <a:bodyPr>
            <a:normAutofit/>
          </a:bodyPr>
          <a:lstStyle/>
          <a:p>
            <a:pPr>
              <a:lnSpc>
                <a:spcPct val="114000"/>
              </a:lnSpc>
              <a:spcBef>
                <a:spcPts val="600"/>
              </a:spcBef>
              <a:spcAft>
                <a:spcPts val="600"/>
              </a:spcAft>
              <a:buClr>
                <a:srgbClr val="1C96D3"/>
              </a:buClr>
              <a:buFont typeface="Wingdings" panose="05000000000000000000" pitchFamily="2" charset="2"/>
              <a:buChar char="§"/>
            </a:pPr>
            <a:r>
              <a:rPr lang="en-US" sz="2200" b="1">
                <a:solidFill>
                  <a:schemeClr val="tx1">
                    <a:lumMod val="75000"/>
                    <a:lumOff val="25000"/>
                  </a:schemeClr>
                </a:solidFill>
              </a:rPr>
              <a:t>Standards for Working With People Receiving Support</a:t>
            </a:r>
          </a:p>
          <a:p>
            <a:pPr marL="230400" indent="0">
              <a:lnSpc>
                <a:spcPct val="114000"/>
              </a:lnSpc>
              <a:spcBef>
                <a:spcPts val="600"/>
              </a:spcBef>
              <a:spcAft>
                <a:spcPts val="600"/>
              </a:spcAft>
              <a:buClr>
                <a:srgbClr val="1C96D3"/>
              </a:buClr>
              <a:buNone/>
            </a:pPr>
            <a:r>
              <a:rPr lang="en-US" sz="2200">
                <a:solidFill>
                  <a:schemeClr val="tx1">
                    <a:lumMod val="75000"/>
                    <a:lumOff val="25000"/>
                  </a:schemeClr>
                </a:solidFill>
              </a:rPr>
              <a:t>There are standards set that a care worker must follow including but are not limited to, the following:</a:t>
            </a:r>
          </a:p>
          <a:p>
            <a:pPr marL="230400" indent="0">
              <a:lnSpc>
                <a:spcPct val="114000"/>
              </a:lnSpc>
              <a:spcBef>
                <a:spcPts val="600"/>
              </a:spcBef>
              <a:spcAft>
                <a:spcPts val="600"/>
              </a:spcAft>
              <a:buClr>
                <a:srgbClr val="1C96D3"/>
              </a:buClr>
              <a:buNone/>
            </a:pPr>
            <a:endParaRPr lang="en-US" sz="2200">
              <a:solidFill>
                <a:schemeClr val="tx1">
                  <a:lumMod val="75000"/>
                  <a:lumOff val="25000"/>
                </a:schemeClr>
              </a:solidFill>
            </a:endParaRPr>
          </a:p>
          <a:p>
            <a:pPr marL="230400" indent="0">
              <a:lnSpc>
                <a:spcPct val="114000"/>
              </a:lnSpc>
              <a:spcBef>
                <a:spcPts val="600"/>
              </a:spcBef>
              <a:spcAft>
                <a:spcPts val="600"/>
              </a:spcAft>
              <a:buClr>
                <a:srgbClr val="1C96D3"/>
              </a:buClr>
              <a:buNone/>
            </a:pPr>
            <a:endParaRPr lang="en-US" sz="2200">
              <a:solidFill>
                <a:schemeClr val="tx1">
                  <a:lumMod val="75000"/>
                  <a:lumOff val="25000"/>
                </a:schemeClr>
              </a:solidFill>
            </a:endParaRPr>
          </a:p>
          <a:p>
            <a:pPr marL="230400" indent="0">
              <a:lnSpc>
                <a:spcPct val="114000"/>
              </a:lnSpc>
              <a:spcBef>
                <a:spcPts val="600"/>
              </a:spcBef>
              <a:spcAft>
                <a:spcPts val="600"/>
              </a:spcAft>
              <a:buClr>
                <a:srgbClr val="1C96D3"/>
              </a:buClr>
              <a:buNone/>
            </a:pPr>
            <a:endParaRPr lang="en-US" sz="2200">
              <a:solidFill>
                <a:schemeClr val="tx1">
                  <a:lumMod val="75000"/>
                  <a:lumOff val="25000"/>
                </a:schemeClr>
              </a:solidFill>
            </a:endParaRPr>
          </a:p>
          <a:p>
            <a:pPr marL="230400" indent="0">
              <a:lnSpc>
                <a:spcPct val="114000"/>
              </a:lnSpc>
              <a:spcBef>
                <a:spcPts val="600"/>
              </a:spcBef>
              <a:spcAft>
                <a:spcPts val="600"/>
              </a:spcAft>
              <a:buClr>
                <a:srgbClr val="1C96D3"/>
              </a:buClr>
              <a:buNone/>
            </a:pPr>
            <a:r>
              <a:rPr lang="en-US" sz="2200">
                <a:solidFill>
                  <a:schemeClr val="tx1">
                    <a:lumMod val="75000"/>
                    <a:lumOff val="25000"/>
                  </a:schemeClr>
                </a:solidFill>
              </a:rPr>
              <a:t>On their own, adherence to standards is voluntary. They become mandatory when they are referred to in legislation.</a:t>
            </a:r>
          </a:p>
        </p:txBody>
      </p:sp>
      <p:sp>
        <p:nvSpPr>
          <p:cNvPr id="5" name="Rectangle 4">
            <a:extLst>
              <a:ext uri="{FF2B5EF4-FFF2-40B4-BE49-F238E27FC236}">
                <a16:creationId xmlns=""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Demonstrate Commitment to Empower People Receiving Support</a:t>
            </a:r>
            <a:endParaRPr lang="en-PH" sz="1050" i="1"/>
          </a:p>
        </p:txBody>
      </p:sp>
      <p:graphicFrame>
        <p:nvGraphicFramePr>
          <p:cNvPr id="6" name="Diagram 5">
            <a:extLst>
              <a:ext uri="{FF2B5EF4-FFF2-40B4-BE49-F238E27FC236}">
                <a16:creationId xmlns="" xmlns:a16="http://schemas.microsoft.com/office/drawing/2014/main" id="{E2AB106A-41C8-6754-BFCB-514F3A3D6B96}"/>
              </a:ext>
            </a:extLst>
          </p:cNvPr>
          <p:cNvGraphicFramePr/>
          <p:nvPr>
            <p:extLst>
              <p:ext uri="{D42A27DB-BD31-4B8C-83A1-F6EECF244321}">
                <p14:modId xmlns:p14="http://schemas.microsoft.com/office/powerpoint/2010/main" val="2960395212"/>
              </p:ext>
            </p:extLst>
          </p:nvPr>
        </p:nvGraphicFramePr>
        <p:xfrm>
          <a:off x="1190477" y="3296092"/>
          <a:ext cx="9734921" cy="155235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21330818"/>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042D9E7B-D1BB-4A59-8D12-11E6C2FA55AC}"/>
              </a:ext>
            </a:extLst>
          </p:cNvPr>
          <p:cNvSpPr>
            <a:spLocks noGrp="1"/>
          </p:cNvSpPr>
          <p:nvPr>
            <p:ph idx="1"/>
          </p:nvPr>
        </p:nvSpPr>
        <p:spPr>
          <a:xfrm>
            <a:off x="838199" y="1825625"/>
            <a:ext cx="10087200" cy="4351338"/>
          </a:xfrm>
        </p:spPr>
        <p:txBody>
          <a:bodyPr>
            <a:normAutofit/>
          </a:bodyPr>
          <a:lstStyle/>
          <a:p>
            <a:pPr>
              <a:lnSpc>
                <a:spcPct val="114000"/>
              </a:lnSpc>
              <a:spcBef>
                <a:spcPts val="600"/>
              </a:spcBef>
              <a:spcAft>
                <a:spcPts val="600"/>
              </a:spcAft>
              <a:buClr>
                <a:srgbClr val="1C96D3"/>
              </a:buClr>
              <a:buFont typeface="Wingdings" panose="05000000000000000000" pitchFamily="2" charset="2"/>
              <a:buChar char="§"/>
            </a:pPr>
            <a:r>
              <a:rPr lang="en-US" sz="2200" b="1">
                <a:solidFill>
                  <a:schemeClr val="tx1">
                    <a:lumMod val="75000"/>
                    <a:lumOff val="25000"/>
                  </a:schemeClr>
                </a:solidFill>
              </a:rPr>
              <a:t>Standards for Working With People Receiving Support</a:t>
            </a:r>
          </a:p>
          <a:p>
            <a:pPr marL="230400" indent="0">
              <a:lnSpc>
                <a:spcPct val="114000"/>
              </a:lnSpc>
              <a:spcBef>
                <a:spcPts val="600"/>
              </a:spcBef>
              <a:spcAft>
                <a:spcPts val="600"/>
              </a:spcAft>
              <a:buClr>
                <a:srgbClr val="1C96D3"/>
              </a:buClr>
              <a:buNone/>
            </a:pPr>
            <a:r>
              <a:rPr lang="en-US" sz="2200">
                <a:solidFill>
                  <a:schemeClr val="tx1">
                    <a:lumMod val="75000"/>
                    <a:lumOff val="25000"/>
                  </a:schemeClr>
                </a:solidFill>
              </a:rPr>
              <a:t>In contrast, a disability support worker must comply with the National Standards for Disability Services.</a:t>
            </a:r>
          </a:p>
          <a:p>
            <a:pPr marL="230400" indent="0">
              <a:lnSpc>
                <a:spcPct val="114000"/>
              </a:lnSpc>
              <a:spcBef>
                <a:spcPts val="600"/>
              </a:spcBef>
              <a:spcAft>
                <a:spcPts val="600"/>
              </a:spcAft>
              <a:buClr>
                <a:srgbClr val="1C96D3"/>
              </a:buClr>
              <a:buNone/>
            </a:pPr>
            <a:r>
              <a:rPr lang="en-US" sz="2200">
                <a:solidFill>
                  <a:schemeClr val="tx1">
                    <a:lumMod val="75000"/>
                    <a:lumOff val="25000"/>
                  </a:schemeClr>
                </a:solidFill>
              </a:rPr>
              <a:t>These include six national standards that apply to disability service providers:</a:t>
            </a:r>
          </a:p>
          <a:p>
            <a:pPr marL="687600" indent="-457200">
              <a:lnSpc>
                <a:spcPct val="114000"/>
              </a:lnSpc>
              <a:spcBef>
                <a:spcPts val="600"/>
              </a:spcBef>
              <a:spcAft>
                <a:spcPts val="600"/>
              </a:spcAft>
              <a:buClr>
                <a:srgbClr val="1C96D3"/>
              </a:buClr>
              <a:buFont typeface="+mj-lt"/>
              <a:buAutoNum type="arabicPeriod"/>
            </a:pPr>
            <a:r>
              <a:rPr lang="en-US" sz="2200">
                <a:solidFill>
                  <a:schemeClr val="tx1">
                    <a:lumMod val="75000"/>
                    <a:lumOff val="25000"/>
                  </a:schemeClr>
                </a:solidFill>
              </a:rPr>
              <a:t>Rights</a:t>
            </a:r>
          </a:p>
          <a:p>
            <a:pPr marL="687600" indent="-457200">
              <a:lnSpc>
                <a:spcPct val="114000"/>
              </a:lnSpc>
              <a:spcBef>
                <a:spcPts val="600"/>
              </a:spcBef>
              <a:spcAft>
                <a:spcPts val="600"/>
              </a:spcAft>
              <a:buClr>
                <a:srgbClr val="1C96D3"/>
              </a:buClr>
              <a:buFont typeface="+mj-lt"/>
              <a:buAutoNum type="arabicPeriod"/>
            </a:pPr>
            <a:r>
              <a:rPr lang="en-US" sz="2200">
                <a:solidFill>
                  <a:schemeClr val="tx1">
                    <a:lumMod val="75000"/>
                    <a:lumOff val="25000"/>
                  </a:schemeClr>
                </a:solidFill>
              </a:rPr>
              <a:t>Participation and Inclusion</a:t>
            </a:r>
          </a:p>
          <a:p>
            <a:pPr marL="687600" indent="-457200">
              <a:lnSpc>
                <a:spcPct val="114000"/>
              </a:lnSpc>
              <a:spcBef>
                <a:spcPts val="600"/>
              </a:spcBef>
              <a:spcAft>
                <a:spcPts val="600"/>
              </a:spcAft>
              <a:buClr>
                <a:srgbClr val="1C96D3"/>
              </a:buClr>
              <a:buFont typeface="+mj-lt"/>
              <a:buAutoNum type="arabicPeriod"/>
            </a:pPr>
            <a:r>
              <a:rPr lang="en-US" sz="2200">
                <a:solidFill>
                  <a:schemeClr val="tx1">
                    <a:lumMod val="75000"/>
                    <a:lumOff val="25000"/>
                  </a:schemeClr>
                </a:solidFill>
              </a:rPr>
              <a:t>Individual Outcomes</a:t>
            </a:r>
          </a:p>
        </p:txBody>
      </p:sp>
      <p:sp>
        <p:nvSpPr>
          <p:cNvPr id="5" name="Rectangle 4">
            <a:extLst>
              <a:ext uri="{FF2B5EF4-FFF2-40B4-BE49-F238E27FC236}">
                <a16:creationId xmlns=""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Demonstrate Commitment to Empower People Receiving Support</a:t>
            </a:r>
            <a:endParaRPr lang="en-PH" sz="1050" i="1"/>
          </a:p>
        </p:txBody>
      </p:sp>
    </p:spTree>
    <p:extLst>
      <p:ext uri="{BB962C8B-B14F-4D97-AF65-F5344CB8AC3E}">
        <p14:creationId xmlns:p14="http://schemas.microsoft.com/office/powerpoint/2010/main" val="1448400096"/>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042D9E7B-D1BB-4A59-8D12-11E6C2FA55AC}"/>
              </a:ext>
            </a:extLst>
          </p:cNvPr>
          <p:cNvSpPr>
            <a:spLocks noGrp="1"/>
          </p:cNvSpPr>
          <p:nvPr>
            <p:ph idx="1"/>
          </p:nvPr>
        </p:nvSpPr>
        <p:spPr>
          <a:xfrm>
            <a:off x="838199" y="1825625"/>
            <a:ext cx="5540400" cy="4351338"/>
          </a:xfrm>
        </p:spPr>
        <p:txBody>
          <a:bodyPr>
            <a:noAutofit/>
          </a:bodyPr>
          <a:lstStyle/>
          <a:p>
            <a:pPr>
              <a:lnSpc>
                <a:spcPct val="114000"/>
              </a:lnSpc>
              <a:spcBef>
                <a:spcPts val="600"/>
              </a:spcBef>
              <a:spcAft>
                <a:spcPts val="600"/>
              </a:spcAft>
              <a:buClr>
                <a:srgbClr val="1C96D3"/>
              </a:buClr>
              <a:buFont typeface="Wingdings" panose="05000000000000000000" pitchFamily="2" charset="2"/>
              <a:buChar char="§"/>
            </a:pPr>
            <a:r>
              <a:rPr lang="en-US" sz="2200" b="1">
                <a:solidFill>
                  <a:schemeClr val="tx1">
                    <a:lumMod val="75000"/>
                    <a:lumOff val="25000"/>
                  </a:schemeClr>
                </a:solidFill>
              </a:rPr>
              <a:t>Standards for Working With People Receiving Support</a:t>
            </a:r>
          </a:p>
          <a:p>
            <a:pPr marL="230400" indent="0">
              <a:lnSpc>
                <a:spcPct val="114000"/>
              </a:lnSpc>
              <a:spcBef>
                <a:spcPts val="600"/>
              </a:spcBef>
              <a:spcAft>
                <a:spcPts val="600"/>
              </a:spcAft>
              <a:buClr>
                <a:srgbClr val="1C96D3"/>
              </a:buClr>
              <a:buNone/>
            </a:pPr>
            <a:r>
              <a:rPr lang="en-US" sz="2200">
                <a:solidFill>
                  <a:schemeClr val="tx1">
                    <a:lumMod val="75000"/>
                    <a:lumOff val="25000"/>
                  </a:schemeClr>
                </a:solidFill>
              </a:rPr>
              <a:t>These include six national standards that apply to disability service providers:</a:t>
            </a:r>
          </a:p>
          <a:p>
            <a:pPr marL="687600" indent="-457200">
              <a:lnSpc>
                <a:spcPct val="114000"/>
              </a:lnSpc>
              <a:spcBef>
                <a:spcPts val="600"/>
              </a:spcBef>
              <a:spcAft>
                <a:spcPts val="600"/>
              </a:spcAft>
              <a:buClr>
                <a:srgbClr val="1C96D3"/>
              </a:buClr>
              <a:buFont typeface="+mj-lt"/>
              <a:buAutoNum type="arabicPeriod" startAt="4"/>
            </a:pPr>
            <a:r>
              <a:rPr lang="en-US" sz="2200">
                <a:solidFill>
                  <a:schemeClr val="tx1">
                    <a:lumMod val="75000"/>
                    <a:lumOff val="25000"/>
                  </a:schemeClr>
                </a:solidFill>
              </a:rPr>
              <a:t>Feedback and Complaints</a:t>
            </a:r>
          </a:p>
          <a:p>
            <a:pPr marL="687600" indent="-457200">
              <a:lnSpc>
                <a:spcPct val="114000"/>
              </a:lnSpc>
              <a:spcBef>
                <a:spcPts val="600"/>
              </a:spcBef>
              <a:spcAft>
                <a:spcPts val="600"/>
              </a:spcAft>
              <a:buClr>
                <a:srgbClr val="1C96D3"/>
              </a:buClr>
              <a:buFont typeface="+mj-lt"/>
              <a:buAutoNum type="arabicPeriod" startAt="4"/>
            </a:pPr>
            <a:r>
              <a:rPr lang="en-US" sz="2200">
                <a:solidFill>
                  <a:schemeClr val="tx1">
                    <a:lumMod val="75000"/>
                    <a:lumOff val="25000"/>
                  </a:schemeClr>
                </a:solidFill>
              </a:rPr>
              <a:t>Service Access</a:t>
            </a:r>
          </a:p>
          <a:p>
            <a:pPr marL="687600" indent="-457200">
              <a:lnSpc>
                <a:spcPct val="114000"/>
              </a:lnSpc>
              <a:spcBef>
                <a:spcPts val="600"/>
              </a:spcBef>
              <a:spcAft>
                <a:spcPts val="600"/>
              </a:spcAft>
              <a:buClr>
                <a:srgbClr val="1C96D3"/>
              </a:buClr>
              <a:buFont typeface="+mj-lt"/>
              <a:buAutoNum type="arabicPeriod" startAt="4"/>
            </a:pPr>
            <a:r>
              <a:rPr lang="en-US" sz="2200">
                <a:solidFill>
                  <a:schemeClr val="tx1">
                    <a:lumMod val="75000"/>
                    <a:lumOff val="25000"/>
                  </a:schemeClr>
                </a:solidFill>
              </a:rPr>
              <a:t>Service Management</a:t>
            </a:r>
          </a:p>
        </p:txBody>
      </p:sp>
      <p:sp>
        <p:nvSpPr>
          <p:cNvPr id="5" name="Rectangle 4">
            <a:extLst>
              <a:ext uri="{FF2B5EF4-FFF2-40B4-BE49-F238E27FC236}">
                <a16:creationId xmlns=""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Demonstrate Commitment to Empower People Receiving Support</a:t>
            </a:r>
            <a:endParaRPr lang="en-PH" sz="1050" i="1"/>
          </a:p>
        </p:txBody>
      </p:sp>
      <p:pic>
        <p:nvPicPr>
          <p:cNvPr id="9" name="Picture 8">
            <a:extLst>
              <a:ext uri="{FF2B5EF4-FFF2-40B4-BE49-F238E27FC236}">
                <a16:creationId xmlns="" xmlns:a16="http://schemas.microsoft.com/office/drawing/2014/main" id="{6E766C90-3814-4E2F-1E1B-B157140EE6EC}"/>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6857691" y="1974480"/>
            <a:ext cx="4496110" cy="3636875"/>
          </a:xfrm>
          <a:prstGeom prst="rect">
            <a:avLst/>
          </a:prstGeom>
        </p:spPr>
      </p:pic>
    </p:spTree>
    <p:extLst>
      <p:ext uri="{BB962C8B-B14F-4D97-AF65-F5344CB8AC3E}">
        <p14:creationId xmlns:p14="http://schemas.microsoft.com/office/powerpoint/2010/main" val="2235128366"/>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US" b="1">
                <a:solidFill>
                  <a:srgbClr val="FF595E"/>
                </a:solidFill>
                <a:latin typeface="+mn-lt"/>
              </a:rPr>
              <a:t>1.2.3 Approach to Address Impact and Facilitate Empowerment</a:t>
            </a:r>
            <a:endParaRPr lang="en-AU" b="1">
              <a:solidFill>
                <a:srgbClr val="FF595E"/>
              </a:solidFill>
              <a:latin typeface="+mn-lt"/>
            </a:endParaRPr>
          </a:p>
        </p:txBody>
      </p:sp>
      <p:sp>
        <p:nvSpPr>
          <p:cNvPr id="3" name="Content Placeholder 2">
            <a:extLst>
              <a:ext uri="{FF2B5EF4-FFF2-40B4-BE49-F238E27FC236}">
                <a16:creationId xmlns="" xmlns:a16="http://schemas.microsoft.com/office/drawing/2014/main" id="{042D9E7B-D1BB-4A59-8D12-11E6C2FA55AC}"/>
              </a:ext>
            </a:extLst>
          </p:cNvPr>
          <p:cNvSpPr>
            <a:spLocks noGrp="1"/>
          </p:cNvSpPr>
          <p:nvPr>
            <p:ph idx="1"/>
          </p:nvPr>
        </p:nvSpPr>
        <p:spPr>
          <a:xfrm>
            <a:off x="838199"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When developing your approach, you must do the following:</a:t>
            </a:r>
          </a:p>
          <a:p>
            <a:pPr>
              <a:lnSpc>
                <a:spcPct val="114000"/>
              </a:lnSpc>
              <a:spcBef>
                <a:spcPts val="600"/>
              </a:spcBef>
              <a:spcAft>
                <a:spcPts val="600"/>
              </a:spcAft>
              <a:buClr>
                <a:srgbClr val="1C96D3"/>
              </a:buClr>
              <a:buFont typeface="Wingdings" panose="05000000000000000000" pitchFamily="2" charset="2"/>
              <a:buChar char="§"/>
            </a:pPr>
            <a:r>
              <a:rPr lang="en-US" sz="2200">
                <a:solidFill>
                  <a:schemeClr val="tx1">
                    <a:lumMod val="75000"/>
                    <a:lumOff val="25000"/>
                  </a:schemeClr>
                </a:solidFill>
              </a:rPr>
              <a:t>Make a list of all essential factors to consider including:</a:t>
            </a:r>
          </a:p>
          <a:p>
            <a:pPr>
              <a:lnSpc>
                <a:spcPct val="114000"/>
              </a:lnSpc>
              <a:spcBef>
                <a:spcPts val="600"/>
              </a:spcBef>
              <a:spcAft>
                <a:spcPts val="600"/>
              </a:spcAft>
              <a:buClr>
                <a:srgbClr val="1C96D3"/>
              </a:buClr>
              <a:buFont typeface="Wingdings" panose="05000000000000000000" pitchFamily="2" charset="2"/>
              <a:buChar char="§"/>
            </a:pPr>
            <a:endParaRPr lang="en-US" sz="220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US" sz="220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US" sz="220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US" sz="2200">
              <a:solidFill>
                <a:schemeClr val="tx1">
                  <a:lumMod val="75000"/>
                  <a:lumOff val="25000"/>
                </a:schemeClr>
              </a:solidFill>
            </a:endParaRPr>
          </a:p>
          <a:p>
            <a:pPr>
              <a:lnSpc>
                <a:spcPct val="114000"/>
              </a:lnSpc>
              <a:spcBef>
                <a:spcPts val="600"/>
              </a:spcBef>
              <a:spcAft>
                <a:spcPts val="600"/>
              </a:spcAft>
              <a:buClr>
                <a:srgbClr val="1C96D3"/>
              </a:buClr>
              <a:buFont typeface="Wingdings" panose="05000000000000000000" pitchFamily="2" charset="2"/>
              <a:buChar char="§"/>
            </a:pPr>
            <a:r>
              <a:rPr lang="en-US" sz="2200">
                <a:solidFill>
                  <a:schemeClr val="tx1">
                    <a:lumMod val="75000"/>
                    <a:lumOff val="25000"/>
                  </a:schemeClr>
                </a:solidFill>
              </a:rPr>
              <a:t>Create a simple statement on how you will address issues or difficulties that may arise.</a:t>
            </a:r>
          </a:p>
          <a:p>
            <a:pPr marL="687600">
              <a:lnSpc>
                <a:spcPct val="114000"/>
              </a:lnSpc>
              <a:spcBef>
                <a:spcPts val="600"/>
              </a:spcBef>
              <a:spcAft>
                <a:spcPts val="600"/>
              </a:spcAft>
              <a:buClr>
                <a:srgbClr val="1C96D3"/>
              </a:buClr>
              <a:buFont typeface="Courier New" panose="02070309020205020404" pitchFamily="49" charset="0"/>
              <a:buChar char="o"/>
            </a:pPr>
            <a:endParaRPr lang="en-US" sz="2200">
              <a:solidFill>
                <a:schemeClr val="tx1">
                  <a:lumMod val="75000"/>
                  <a:lumOff val="25000"/>
                </a:schemeClr>
              </a:solidFill>
            </a:endParaRPr>
          </a:p>
        </p:txBody>
      </p:sp>
      <p:sp>
        <p:nvSpPr>
          <p:cNvPr id="5" name="Rectangle 4">
            <a:extLst>
              <a:ext uri="{FF2B5EF4-FFF2-40B4-BE49-F238E27FC236}">
                <a16:creationId xmlns=""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Demonstrate Commitment to Empower People Receiving Support</a:t>
            </a:r>
            <a:endParaRPr lang="en-PH" sz="1050" i="1"/>
          </a:p>
        </p:txBody>
      </p:sp>
      <p:graphicFrame>
        <p:nvGraphicFramePr>
          <p:cNvPr id="4" name="Diagram 3">
            <a:extLst>
              <a:ext uri="{FF2B5EF4-FFF2-40B4-BE49-F238E27FC236}">
                <a16:creationId xmlns="" xmlns:a16="http://schemas.microsoft.com/office/drawing/2014/main" id="{B2FB9707-14C3-8985-799D-0469283B78D3}"/>
              </a:ext>
            </a:extLst>
          </p:cNvPr>
          <p:cNvGraphicFramePr/>
          <p:nvPr>
            <p:extLst>
              <p:ext uri="{D42A27DB-BD31-4B8C-83A1-F6EECF244321}">
                <p14:modId xmlns:p14="http://schemas.microsoft.com/office/powerpoint/2010/main" val="3036477683"/>
              </p:ext>
            </p:extLst>
          </p:nvPr>
        </p:nvGraphicFramePr>
        <p:xfrm>
          <a:off x="1181766" y="2815236"/>
          <a:ext cx="9743408" cy="222459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5827736"/>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042D9E7B-D1BB-4A59-8D12-11E6C2FA55AC}"/>
              </a:ext>
            </a:extLst>
          </p:cNvPr>
          <p:cNvSpPr>
            <a:spLocks noGrp="1"/>
          </p:cNvSpPr>
          <p:nvPr>
            <p:ph idx="1"/>
          </p:nvPr>
        </p:nvSpPr>
        <p:spPr>
          <a:xfrm>
            <a:off x="838199"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When developing your approach, you must do the following:</a:t>
            </a:r>
          </a:p>
          <a:p>
            <a:pPr>
              <a:lnSpc>
                <a:spcPct val="114000"/>
              </a:lnSpc>
              <a:spcBef>
                <a:spcPts val="600"/>
              </a:spcBef>
              <a:spcAft>
                <a:spcPts val="600"/>
              </a:spcAft>
              <a:buClr>
                <a:srgbClr val="1C96D3"/>
              </a:buClr>
              <a:buFont typeface="Wingdings" panose="05000000000000000000" pitchFamily="2" charset="2"/>
              <a:buChar char="§"/>
            </a:pPr>
            <a:r>
              <a:rPr lang="en-US" sz="2200">
                <a:solidFill>
                  <a:schemeClr val="tx1">
                    <a:lumMod val="75000"/>
                    <a:lumOff val="25000"/>
                  </a:schemeClr>
                </a:solidFill>
              </a:rPr>
              <a:t>List down scenarios as a way of providing a detailed explanation of how you will use your approach.</a:t>
            </a:r>
          </a:p>
          <a:p>
            <a:pPr>
              <a:lnSpc>
                <a:spcPct val="114000"/>
              </a:lnSpc>
              <a:spcBef>
                <a:spcPts val="600"/>
              </a:spcBef>
              <a:spcAft>
                <a:spcPts val="600"/>
              </a:spcAft>
              <a:buClr>
                <a:srgbClr val="1C96D3"/>
              </a:buClr>
              <a:buFont typeface="Wingdings" panose="05000000000000000000" pitchFamily="2" charset="2"/>
              <a:buChar char="§"/>
            </a:pPr>
            <a:r>
              <a:rPr lang="en-US" sz="2200">
                <a:solidFill>
                  <a:schemeClr val="tx1">
                    <a:lumMod val="75000"/>
                    <a:lumOff val="25000"/>
                  </a:schemeClr>
                </a:solidFill>
              </a:rPr>
              <a:t>Keep a written and accessible copy of your approach.</a:t>
            </a:r>
          </a:p>
          <a:p>
            <a:pPr marL="0" indent="0">
              <a:lnSpc>
                <a:spcPct val="114000"/>
              </a:lnSpc>
              <a:spcBef>
                <a:spcPts val="600"/>
              </a:spcBef>
              <a:spcAft>
                <a:spcPts val="600"/>
              </a:spcAft>
              <a:buClr>
                <a:srgbClr val="1C96D3"/>
              </a:buClr>
              <a:buNone/>
            </a:pPr>
            <a:r>
              <a:rPr lang="en-US" sz="2200">
                <a:solidFill>
                  <a:schemeClr val="tx1">
                    <a:lumMod val="75000"/>
                    <a:lumOff val="25000"/>
                  </a:schemeClr>
                </a:solidFill>
              </a:rPr>
              <a:t>There will be times when your approach appears to be inadequate or inappropriate.</a:t>
            </a:r>
          </a:p>
          <a:p>
            <a:pPr marL="0" indent="0">
              <a:lnSpc>
                <a:spcPct val="114000"/>
              </a:lnSpc>
              <a:spcBef>
                <a:spcPts val="600"/>
              </a:spcBef>
              <a:spcAft>
                <a:spcPts val="600"/>
              </a:spcAft>
              <a:buClr>
                <a:srgbClr val="1C96D3"/>
              </a:buClr>
              <a:buNone/>
            </a:pPr>
            <a:r>
              <a:rPr lang="en-US" sz="2200">
                <a:solidFill>
                  <a:schemeClr val="tx1">
                    <a:lumMod val="75000"/>
                    <a:lumOff val="25000"/>
                  </a:schemeClr>
                </a:solidFill>
              </a:rPr>
              <a:t>In some cases, a client may provide feedback that can make you aware of the shortcomings.</a:t>
            </a:r>
          </a:p>
        </p:txBody>
      </p:sp>
      <p:sp>
        <p:nvSpPr>
          <p:cNvPr id="5" name="Rectangle 4">
            <a:extLst>
              <a:ext uri="{FF2B5EF4-FFF2-40B4-BE49-F238E27FC236}">
                <a16:creationId xmlns=""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Demonstrate Commitment to Empower People Receiving Support</a:t>
            </a:r>
            <a:endParaRPr lang="en-PH" sz="1050" i="1"/>
          </a:p>
        </p:txBody>
      </p:sp>
    </p:spTree>
    <p:extLst>
      <p:ext uri="{BB962C8B-B14F-4D97-AF65-F5344CB8AC3E}">
        <p14:creationId xmlns:p14="http://schemas.microsoft.com/office/powerpoint/2010/main" val="2348460558"/>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People talking">
            <a:extLst>
              <a:ext uri="{FF2B5EF4-FFF2-40B4-BE49-F238E27FC236}">
                <a16:creationId xmlns="" xmlns:a16="http://schemas.microsoft.com/office/drawing/2014/main" id="{09B9C806-B2C9-4E5C-85E8-5FA2A8EEA34A}"/>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4" r="19842"/>
          <a:stretch/>
        </p:blipFill>
        <p:spPr>
          <a:xfrm>
            <a:off x="3946385" y="620"/>
            <a:ext cx="8245616" cy="6857380"/>
          </a:xfrm>
          <a:prstGeom prst="rect">
            <a:avLst/>
          </a:prstGeom>
        </p:spPr>
      </p:pic>
      <p:sp>
        <p:nvSpPr>
          <p:cNvPr id="8" name="Rectangle 7">
            <a:extLst>
              <a:ext uri="{FF2B5EF4-FFF2-40B4-BE49-F238E27FC236}">
                <a16:creationId xmlns="" xmlns:a16="http://schemas.microsoft.com/office/drawing/2014/main" id="{DC366018-BDF9-4EC7-B874-95CE21A8786D}"/>
              </a:ext>
            </a:extLst>
          </p:cNvPr>
          <p:cNvSpPr/>
          <p:nvPr/>
        </p:nvSpPr>
        <p:spPr>
          <a:xfrm>
            <a:off x="3494314" y="-310"/>
            <a:ext cx="6542315" cy="6858000"/>
          </a:xfrm>
          <a:prstGeom prst="rect">
            <a:avLst/>
          </a:prstGeom>
          <a:gradFill flip="none" rotWithShape="1">
            <a:gsLst>
              <a:gs pos="64593">
                <a:srgbClr val="FFFFFF">
                  <a:alpha val="70000"/>
                </a:srgbClr>
              </a:gs>
              <a:gs pos="26556">
                <a:srgbClr val="FFFFFF"/>
              </a:gs>
              <a:gs pos="38100">
                <a:schemeClr val="bg1">
                  <a:alpha val="90000"/>
                </a:schemeClr>
              </a:gs>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 name="Content Placeholder 2">
            <a:extLst>
              <a:ext uri="{FF2B5EF4-FFF2-40B4-BE49-F238E27FC236}">
                <a16:creationId xmlns="" xmlns:a16="http://schemas.microsoft.com/office/drawing/2014/main" id="{042D9E7B-D1BB-4A59-8D12-11E6C2FA55AC}"/>
              </a:ext>
            </a:extLst>
          </p:cNvPr>
          <p:cNvSpPr>
            <a:spLocks noGrp="1"/>
          </p:cNvSpPr>
          <p:nvPr>
            <p:ph idx="1"/>
          </p:nvPr>
        </p:nvSpPr>
        <p:spPr>
          <a:xfrm>
            <a:off x="838199" y="1825625"/>
            <a:ext cx="6897600" cy="4351338"/>
          </a:xfrm>
        </p:spPr>
        <p:txBody>
          <a:bodyPr>
            <a:normAutofit/>
          </a:body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You must adapt and adjust your approach to address these shortcomings which will allow your approach to be more effective by doing these:</a:t>
            </a:r>
          </a:p>
          <a:p>
            <a:pPr>
              <a:lnSpc>
                <a:spcPct val="114000"/>
              </a:lnSpc>
              <a:spcBef>
                <a:spcPts val="600"/>
              </a:spcBef>
              <a:spcAft>
                <a:spcPts val="600"/>
              </a:spcAft>
              <a:buClr>
                <a:srgbClr val="1C96D3"/>
              </a:buClr>
              <a:buFont typeface="Wingdings" panose="05000000000000000000" pitchFamily="2" charset="2"/>
              <a:buChar char="§"/>
            </a:pPr>
            <a:r>
              <a:rPr lang="en-US" sz="2200">
                <a:solidFill>
                  <a:schemeClr val="tx1">
                    <a:lumMod val="75000"/>
                    <a:lumOff val="25000"/>
                  </a:schemeClr>
                </a:solidFill>
              </a:rPr>
              <a:t>Find out what areas of your approach are lacking or Inappropriate.</a:t>
            </a:r>
          </a:p>
          <a:p>
            <a:pPr>
              <a:lnSpc>
                <a:spcPct val="114000"/>
              </a:lnSpc>
              <a:spcBef>
                <a:spcPts val="600"/>
              </a:spcBef>
              <a:spcAft>
                <a:spcPts val="600"/>
              </a:spcAft>
              <a:buClr>
                <a:srgbClr val="1C96D3"/>
              </a:buClr>
              <a:buFont typeface="Wingdings" panose="05000000000000000000" pitchFamily="2" charset="2"/>
              <a:buChar char="§"/>
            </a:pPr>
            <a:r>
              <a:rPr lang="en-US" sz="2200">
                <a:solidFill>
                  <a:schemeClr val="tx1">
                    <a:lumMod val="75000"/>
                    <a:lumOff val="25000"/>
                  </a:schemeClr>
                </a:solidFill>
              </a:rPr>
              <a:t>Look for various ways to provide proper assistance by communicating with support groups, advocacies and other professionals.</a:t>
            </a:r>
          </a:p>
          <a:p>
            <a:pPr>
              <a:lnSpc>
                <a:spcPct val="114000"/>
              </a:lnSpc>
              <a:spcBef>
                <a:spcPts val="600"/>
              </a:spcBef>
              <a:spcAft>
                <a:spcPts val="600"/>
              </a:spcAft>
              <a:buClr>
                <a:srgbClr val="1C96D3"/>
              </a:buClr>
              <a:buFont typeface="Wingdings" panose="05000000000000000000" pitchFamily="2" charset="2"/>
              <a:buChar char="§"/>
            </a:pPr>
            <a:endParaRPr lang="en-US" sz="220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US" sz="2200">
              <a:solidFill>
                <a:schemeClr val="tx1">
                  <a:lumMod val="75000"/>
                  <a:lumOff val="25000"/>
                </a:schemeClr>
              </a:solidFill>
            </a:endParaRPr>
          </a:p>
        </p:txBody>
      </p:sp>
      <p:sp>
        <p:nvSpPr>
          <p:cNvPr id="5" name="Rectangle 4">
            <a:extLst>
              <a:ext uri="{FF2B5EF4-FFF2-40B4-BE49-F238E27FC236}">
                <a16:creationId xmlns=""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Demonstrate Commitment to Empower People Receiving Support</a:t>
            </a:r>
            <a:endParaRPr lang="en-PH" sz="1050" i="1"/>
          </a:p>
        </p:txBody>
      </p:sp>
    </p:spTree>
    <p:extLst>
      <p:ext uri="{BB962C8B-B14F-4D97-AF65-F5344CB8AC3E}">
        <p14:creationId xmlns:p14="http://schemas.microsoft.com/office/powerpoint/2010/main" val="2015105674"/>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Two women, one in glasses and blazer, talking in business office">
            <a:extLst>
              <a:ext uri="{FF2B5EF4-FFF2-40B4-BE49-F238E27FC236}">
                <a16:creationId xmlns="" xmlns:a16="http://schemas.microsoft.com/office/drawing/2014/main" id="{09B9C806-B2C9-4E5C-85E8-5FA2A8EEA34A}"/>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5619" b="5603"/>
          <a:stretch/>
        </p:blipFill>
        <p:spPr>
          <a:xfrm>
            <a:off x="3946385" y="620"/>
            <a:ext cx="8245616" cy="6857380"/>
          </a:xfrm>
          <a:prstGeom prst="rect">
            <a:avLst/>
          </a:prstGeom>
        </p:spPr>
      </p:pic>
      <p:sp>
        <p:nvSpPr>
          <p:cNvPr id="8" name="Rectangle 7">
            <a:extLst>
              <a:ext uri="{FF2B5EF4-FFF2-40B4-BE49-F238E27FC236}">
                <a16:creationId xmlns="" xmlns:a16="http://schemas.microsoft.com/office/drawing/2014/main" id="{DC366018-BDF9-4EC7-B874-95CE21A8786D}"/>
              </a:ext>
            </a:extLst>
          </p:cNvPr>
          <p:cNvSpPr/>
          <p:nvPr/>
        </p:nvSpPr>
        <p:spPr>
          <a:xfrm>
            <a:off x="3494314" y="-310"/>
            <a:ext cx="6542315" cy="6858000"/>
          </a:xfrm>
          <a:prstGeom prst="rect">
            <a:avLst/>
          </a:prstGeom>
          <a:gradFill flip="none" rotWithShape="1">
            <a:gsLst>
              <a:gs pos="64593">
                <a:srgbClr val="FFFFFF">
                  <a:alpha val="70000"/>
                </a:srgbClr>
              </a:gs>
              <a:gs pos="26556">
                <a:srgbClr val="FFFFFF"/>
              </a:gs>
              <a:gs pos="38100">
                <a:schemeClr val="bg1">
                  <a:alpha val="90000"/>
                </a:schemeClr>
              </a:gs>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 name="Content Placeholder 2">
            <a:extLst>
              <a:ext uri="{FF2B5EF4-FFF2-40B4-BE49-F238E27FC236}">
                <a16:creationId xmlns="" xmlns:a16="http://schemas.microsoft.com/office/drawing/2014/main" id="{042D9E7B-D1BB-4A59-8D12-11E6C2FA55AC}"/>
              </a:ext>
            </a:extLst>
          </p:cNvPr>
          <p:cNvSpPr>
            <a:spLocks noGrp="1"/>
          </p:cNvSpPr>
          <p:nvPr>
            <p:ph idx="1"/>
          </p:nvPr>
        </p:nvSpPr>
        <p:spPr>
          <a:xfrm>
            <a:off x="838199" y="1825625"/>
            <a:ext cx="6934201" cy="4351338"/>
          </a:xfrm>
        </p:spPr>
        <p:txBody>
          <a:bodyPr>
            <a:normAutofit/>
          </a:body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You must adapt and adjust your approach to address these shortcomings which will allow your approach to be more effective by doing these:</a:t>
            </a:r>
          </a:p>
          <a:p>
            <a:pPr>
              <a:lnSpc>
                <a:spcPct val="114000"/>
              </a:lnSpc>
              <a:spcBef>
                <a:spcPts val="600"/>
              </a:spcBef>
              <a:spcAft>
                <a:spcPts val="600"/>
              </a:spcAft>
              <a:buClr>
                <a:srgbClr val="1C96D3"/>
              </a:buClr>
              <a:buFont typeface="Wingdings" panose="05000000000000000000" pitchFamily="2" charset="2"/>
              <a:buChar char="§"/>
            </a:pPr>
            <a:r>
              <a:rPr lang="en-US" sz="2200">
                <a:solidFill>
                  <a:schemeClr val="tx1">
                    <a:lumMod val="75000"/>
                    <a:lumOff val="25000"/>
                  </a:schemeClr>
                </a:solidFill>
              </a:rPr>
              <a:t>Listen to the person.</a:t>
            </a:r>
          </a:p>
          <a:p>
            <a:pPr>
              <a:lnSpc>
                <a:spcPct val="114000"/>
              </a:lnSpc>
              <a:spcBef>
                <a:spcPts val="600"/>
              </a:spcBef>
              <a:spcAft>
                <a:spcPts val="600"/>
              </a:spcAft>
              <a:buClr>
                <a:srgbClr val="1C96D3"/>
              </a:buClr>
              <a:buFont typeface="Wingdings" panose="05000000000000000000" pitchFamily="2" charset="2"/>
              <a:buChar char="§"/>
            </a:pPr>
            <a:r>
              <a:rPr lang="en-US" sz="2200">
                <a:solidFill>
                  <a:schemeClr val="tx1">
                    <a:lumMod val="75000"/>
                    <a:lumOff val="25000"/>
                  </a:schemeClr>
                </a:solidFill>
              </a:rPr>
              <a:t>Evaluate your capability.</a:t>
            </a:r>
          </a:p>
          <a:p>
            <a:pPr marL="0" indent="0">
              <a:lnSpc>
                <a:spcPct val="114000"/>
              </a:lnSpc>
              <a:spcBef>
                <a:spcPts val="600"/>
              </a:spcBef>
              <a:spcAft>
                <a:spcPts val="600"/>
              </a:spcAft>
              <a:buClr>
                <a:srgbClr val="1C96D3"/>
              </a:buClr>
              <a:buNone/>
            </a:pPr>
            <a:r>
              <a:rPr lang="en-US" sz="2200">
                <a:solidFill>
                  <a:schemeClr val="tx1">
                    <a:lumMod val="75000"/>
                    <a:lumOff val="25000"/>
                  </a:schemeClr>
                </a:solidFill>
              </a:rPr>
              <a:t>As you adapt your approach, always remember:</a:t>
            </a:r>
          </a:p>
          <a:p>
            <a:pPr>
              <a:lnSpc>
                <a:spcPct val="114000"/>
              </a:lnSpc>
              <a:spcBef>
                <a:spcPts val="600"/>
              </a:spcBef>
              <a:spcAft>
                <a:spcPts val="600"/>
              </a:spcAft>
              <a:buClr>
                <a:srgbClr val="1C96D3"/>
              </a:buClr>
              <a:buFont typeface="Wingdings" panose="05000000000000000000" pitchFamily="2" charset="2"/>
              <a:buChar char="§"/>
            </a:pPr>
            <a:r>
              <a:rPr lang="en-US" sz="2200">
                <a:solidFill>
                  <a:schemeClr val="tx1">
                    <a:lumMod val="75000"/>
                    <a:lumOff val="25000"/>
                  </a:schemeClr>
                </a:solidFill>
              </a:rPr>
              <a:t>that your goal is to empower the client.</a:t>
            </a:r>
          </a:p>
          <a:p>
            <a:pPr>
              <a:lnSpc>
                <a:spcPct val="114000"/>
              </a:lnSpc>
              <a:spcBef>
                <a:spcPts val="600"/>
              </a:spcBef>
              <a:spcAft>
                <a:spcPts val="600"/>
              </a:spcAft>
              <a:buClr>
                <a:srgbClr val="1C96D3"/>
              </a:buClr>
              <a:buFont typeface="Wingdings" panose="05000000000000000000" pitchFamily="2" charset="2"/>
              <a:buChar char="§"/>
            </a:pPr>
            <a:r>
              <a:rPr lang="en-US" sz="2200">
                <a:solidFill>
                  <a:schemeClr val="tx1">
                    <a:lumMod val="75000"/>
                    <a:lumOff val="25000"/>
                  </a:schemeClr>
                </a:solidFill>
              </a:rPr>
              <a:t>to give the client with choices.</a:t>
            </a:r>
          </a:p>
        </p:txBody>
      </p:sp>
      <p:sp>
        <p:nvSpPr>
          <p:cNvPr id="5" name="Rectangle 4">
            <a:extLst>
              <a:ext uri="{FF2B5EF4-FFF2-40B4-BE49-F238E27FC236}">
                <a16:creationId xmlns=""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Demonstrate Commitment to Empower People Receiving Support</a:t>
            </a:r>
            <a:endParaRPr lang="en-PH" sz="1050" i="1"/>
          </a:p>
        </p:txBody>
      </p:sp>
    </p:spTree>
    <p:extLst>
      <p:ext uri="{BB962C8B-B14F-4D97-AF65-F5344CB8AC3E}">
        <p14:creationId xmlns:p14="http://schemas.microsoft.com/office/powerpoint/2010/main" val="2471086118"/>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 xmlns:a16="http://schemas.microsoft.com/office/drawing/2014/main" id="{006F32B6-399C-4AED-8FA8-6329BB9CD836}"/>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r="19804"/>
          <a:stretch/>
        </p:blipFill>
        <p:spPr>
          <a:xfrm>
            <a:off x="3946385" y="619"/>
            <a:ext cx="8245616" cy="6878483"/>
          </a:xfrm>
          <a:prstGeom prst="rect">
            <a:avLst/>
          </a:prstGeom>
        </p:spPr>
      </p:pic>
      <p:sp>
        <p:nvSpPr>
          <p:cNvPr id="8" name="Rectangle 7">
            <a:extLst>
              <a:ext uri="{FF2B5EF4-FFF2-40B4-BE49-F238E27FC236}">
                <a16:creationId xmlns="" xmlns:a16="http://schemas.microsoft.com/office/drawing/2014/main" id="{5B437484-93DD-424B-9C0D-883B58B9730D}"/>
              </a:ext>
            </a:extLst>
          </p:cNvPr>
          <p:cNvSpPr/>
          <p:nvPr/>
        </p:nvSpPr>
        <p:spPr>
          <a:xfrm>
            <a:off x="3946385" y="-310"/>
            <a:ext cx="6090244" cy="6858000"/>
          </a:xfrm>
          <a:prstGeom prst="rect">
            <a:avLst/>
          </a:prstGeom>
          <a:gradFill flip="none" rotWithShape="1">
            <a:gsLst>
              <a:gs pos="64593">
                <a:srgbClr val="FFFFFF">
                  <a:alpha val="70000"/>
                </a:srgbClr>
              </a:gs>
              <a:gs pos="26556">
                <a:srgbClr val="FFFFFF"/>
              </a:gs>
              <a:gs pos="38100">
                <a:schemeClr val="bg1">
                  <a:alpha val="90000"/>
                </a:schemeClr>
              </a:gs>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1">
            <a:extLst>
              <a:ext uri="{FF2B5EF4-FFF2-40B4-BE49-F238E27FC236}">
                <a16:creationId xmlns=""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US" b="1">
                <a:solidFill>
                  <a:srgbClr val="FF595E"/>
                </a:solidFill>
                <a:latin typeface="+mn-lt"/>
              </a:rPr>
              <a:t>1.2.4 Restrictive Practices</a:t>
            </a:r>
            <a:endParaRPr lang="en-AU" b="1">
              <a:solidFill>
                <a:srgbClr val="FF595E"/>
              </a:solidFill>
              <a:latin typeface="+mn-lt"/>
            </a:endParaRPr>
          </a:p>
        </p:txBody>
      </p:sp>
      <p:sp>
        <p:nvSpPr>
          <p:cNvPr id="3" name="Content Placeholder 2">
            <a:extLst>
              <a:ext uri="{FF2B5EF4-FFF2-40B4-BE49-F238E27FC236}">
                <a16:creationId xmlns="" xmlns:a16="http://schemas.microsoft.com/office/drawing/2014/main" id="{042D9E7B-D1BB-4A59-8D12-11E6C2FA55AC}"/>
              </a:ext>
            </a:extLst>
          </p:cNvPr>
          <p:cNvSpPr>
            <a:spLocks noGrp="1"/>
          </p:cNvSpPr>
          <p:nvPr>
            <p:ph idx="1"/>
          </p:nvPr>
        </p:nvSpPr>
        <p:spPr>
          <a:xfrm>
            <a:off x="838199" y="1825625"/>
            <a:ext cx="6897600" cy="4351338"/>
          </a:xfrm>
        </p:spPr>
        <p:txBody>
          <a:bodyPr>
            <a:normAutofit/>
          </a:body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As a care worker, you must understand what restrictive practices to use when empowering people you support.</a:t>
            </a:r>
          </a:p>
          <a:p>
            <a:pPr marL="0" indent="0">
              <a:lnSpc>
                <a:spcPct val="114000"/>
              </a:lnSpc>
              <a:spcBef>
                <a:spcPts val="600"/>
              </a:spcBef>
              <a:spcAft>
                <a:spcPts val="600"/>
              </a:spcAft>
              <a:buClr>
                <a:srgbClr val="1C96D3"/>
              </a:buClr>
              <a:buNone/>
            </a:pPr>
            <a:r>
              <a:rPr lang="en-US" sz="2200">
                <a:solidFill>
                  <a:schemeClr val="tx1">
                    <a:lumMod val="75000"/>
                    <a:lumOff val="25000"/>
                  </a:schemeClr>
                </a:solidFill>
              </a:rPr>
              <a:t>A </a:t>
            </a:r>
            <a:r>
              <a:rPr lang="en-US" sz="2200" i="1">
                <a:solidFill>
                  <a:schemeClr val="tx1">
                    <a:lumMod val="75000"/>
                    <a:lumOff val="25000"/>
                  </a:schemeClr>
                </a:solidFill>
              </a:rPr>
              <a:t>restrictive practice </a:t>
            </a:r>
            <a:r>
              <a:rPr lang="en-US" sz="2200">
                <a:solidFill>
                  <a:schemeClr val="tx1">
                    <a:lumMod val="75000"/>
                    <a:lumOff val="25000"/>
                  </a:schemeClr>
                </a:solidFill>
              </a:rPr>
              <a:t>refers to any practice or intervention that limits the rights or freedom of a person.</a:t>
            </a:r>
          </a:p>
          <a:p>
            <a:pPr marL="0" indent="0">
              <a:lnSpc>
                <a:spcPct val="114000"/>
              </a:lnSpc>
              <a:spcBef>
                <a:spcPts val="600"/>
              </a:spcBef>
              <a:spcAft>
                <a:spcPts val="600"/>
              </a:spcAft>
              <a:buClr>
                <a:srgbClr val="1C96D3"/>
              </a:buClr>
              <a:buNone/>
            </a:pPr>
            <a:r>
              <a:rPr lang="en-US" sz="2200">
                <a:solidFill>
                  <a:schemeClr val="tx1">
                    <a:lumMod val="75000"/>
                    <a:lumOff val="25000"/>
                  </a:schemeClr>
                </a:solidFill>
              </a:rPr>
              <a:t>There are five types of restrictive practices:</a:t>
            </a:r>
          </a:p>
          <a:p>
            <a:pPr>
              <a:lnSpc>
                <a:spcPct val="114000"/>
              </a:lnSpc>
              <a:spcBef>
                <a:spcPts val="600"/>
              </a:spcBef>
              <a:spcAft>
                <a:spcPts val="600"/>
              </a:spcAft>
              <a:buClr>
                <a:srgbClr val="1C96D3"/>
              </a:buClr>
              <a:buFont typeface="Wingdings" panose="05000000000000000000" pitchFamily="2" charset="2"/>
              <a:buChar char="§"/>
            </a:pPr>
            <a:r>
              <a:rPr lang="en-US" sz="2200" b="1">
                <a:solidFill>
                  <a:schemeClr val="tx1">
                    <a:lumMod val="75000"/>
                    <a:lumOff val="25000"/>
                  </a:schemeClr>
                </a:solidFill>
              </a:rPr>
              <a:t>Chemical restraint </a:t>
            </a:r>
            <a:r>
              <a:rPr lang="en-US" sz="2200">
                <a:solidFill>
                  <a:schemeClr val="tx1">
                    <a:lumMod val="75000"/>
                    <a:lumOff val="25000"/>
                  </a:schemeClr>
                </a:solidFill>
              </a:rPr>
              <a:t>– This practice or intervention involves the use of a medication or chemical substance.</a:t>
            </a:r>
          </a:p>
        </p:txBody>
      </p:sp>
      <p:sp>
        <p:nvSpPr>
          <p:cNvPr id="5" name="Rectangle 4">
            <a:extLst>
              <a:ext uri="{FF2B5EF4-FFF2-40B4-BE49-F238E27FC236}">
                <a16:creationId xmlns=""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Demonstrate Commitment to Empower People Receiving Support</a:t>
            </a:r>
            <a:endParaRPr lang="en-PH" sz="1050" i="1"/>
          </a:p>
        </p:txBody>
      </p:sp>
    </p:spTree>
    <p:extLst>
      <p:ext uri="{BB962C8B-B14F-4D97-AF65-F5344CB8AC3E}">
        <p14:creationId xmlns:p14="http://schemas.microsoft.com/office/powerpoint/2010/main" val="170324262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042D9E7B-D1BB-4A59-8D12-11E6C2FA55AC}"/>
              </a:ext>
            </a:extLst>
          </p:cNvPr>
          <p:cNvSpPr>
            <a:spLocks noGrp="1"/>
          </p:cNvSpPr>
          <p:nvPr>
            <p:ph idx="1"/>
          </p:nvPr>
        </p:nvSpPr>
        <p:spPr>
          <a:xfrm>
            <a:off x="838201" y="1825625"/>
            <a:ext cx="10087200" cy="4351338"/>
          </a:xfrm>
        </p:spPr>
        <p:txBody>
          <a:bodyPr>
            <a:normAutofit/>
          </a:bodyPr>
          <a:lstStyle/>
          <a:p>
            <a:pPr marL="0" indent="0">
              <a:lnSpc>
                <a:spcPct val="114000"/>
              </a:lnSpc>
              <a:spcBef>
                <a:spcPts val="600"/>
              </a:spcBef>
              <a:spcAft>
                <a:spcPts val="600"/>
              </a:spcAft>
              <a:buClr>
                <a:srgbClr val="1C96D3"/>
              </a:buClr>
              <a:buNone/>
            </a:pPr>
            <a:r>
              <a:rPr lang="en-US" sz="2200" i="1">
                <a:solidFill>
                  <a:schemeClr val="tx1">
                    <a:lumMod val="75000"/>
                    <a:lumOff val="25000"/>
                  </a:schemeClr>
                </a:solidFill>
              </a:rPr>
              <a:t>Demonstrating commitment </a:t>
            </a:r>
            <a:r>
              <a:rPr lang="en-US" sz="2200">
                <a:solidFill>
                  <a:schemeClr val="tx1">
                    <a:lumMod val="75000"/>
                    <a:lumOff val="25000"/>
                  </a:schemeClr>
                </a:solidFill>
              </a:rPr>
              <a:t>refers to:</a:t>
            </a:r>
          </a:p>
          <a:p>
            <a:pPr marL="0" indent="0">
              <a:lnSpc>
                <a:spcPct val="114000"/>
              </a:lnSpc>
              <a:spcBef>
                <a:spcPts val="600"/>
              </a:spcBef>
              <a:spcAft>
                <a:spcPts val="600"/>
              </a:spcAft>
              <a:buClr>
                <a:srgbClr val="1C96D3"/>
              </a:buClr>
              <a:buNone/>
            </a:pPr>
            <a:endParaRPr lang="en-US" sz="2200">
              <a:solidFill>
                <a:schemeClr val="tx1">
                  <a:lumMod val="75000"/>
                  <a:lumOff val="25000"/>
                </a:schemeClr>
              </a:solidFill>
            </a:endParaRPr>
          </a:p>
        </p:txBody>
      </p:sp>
      <p:sp>
        <p:nvSpPr>
          <p:cNvPr id="5" name="Rectangle 4">
            <a:extLst>
              <a:ext uri="{FF2B5EF4-FFF2-40B4-BE49-F238E27FC236}">
                <a16:creationId xmlns=""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Demonstrate Commitment to Empower People Receiving Support</a:t>
            </a:r>
            <a:endParaRPr lang="en-PH" sz="1050" i="1"/>
          </a:p>
        </p:txBody>
      </p:sp>
      <p:graphicFrame>
        <p:nvGraphicFramePr>
          <p:cNvPr id="6" name="Diagram 5">
            <a:extLst>
              <a:ext uri="{FF2B5EF4-FFF2-40B4-BE49-F238E27FC236}">
                <a16:creationId xmlns="" xmlns:a16="http://schemas.microsoft.com/office/drawing/2014/main" id="{1F0EC0C5-D550-AF63-4E65-D3CB8CE28C66}"/>
              </a:ext>
            </a:extLst>
          </p:cNvPr>
          <p:cNvGraphicFramePr/>
          <p:nvPr>
            <p:extLst>
              <p:ext uri="{D42A27DB-BD31-4B8C-83A1-F6EECF244321}">
                <p14:modId xmlns:p14="http://schemas.microsoft.com/office/powerpoint/2010/main" val="798999422"/>
              </p:ext>
            </p:extLst>
          </p:nvPr>
        </p:nvGraphicFramePr>
        <p:xfrm>
          <a:off x="955415" y="2428406"/>
          <a:ext cx="9969986" cy="344851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8563099"/>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There are five types of restrictive practices:</a:t>
            </a:r>
          </a:p>
          <a:p>
            <a:pPr>
              <a:lnSpc>
                <a:spcPct val="114000"/>
              </a:lnSpc>
              <a:spcBef>
                <a:spcPts val="600"/>
              </a:spcBef>
              <a:spcAft>
                <a:spcPts val="600"/>
              </a:spcAft>
              <a:buClr>
                <a:srgbClr val="1C96D3"/>
              </a:buClr>
              <a:buFont typeface="Wingdings" panose="05000000000000000000" pitchFamily="2" charset="2"/>
              <a:buChar char="§"/>
            </a:pPr>
            <a:r>
              <a:rPr lang="en-US" sz="2200" b="1">
                <a:solidFill>
                  <a:schemeClr val="tx1">
                    <a:lumMod val="75000"/>
                    <a:lumOff val="25000"/>
                  </a:schemeClr>
                </a:solidFill>
              </a:rPr>
              <a:t>Environmental restraint </a:t>
            </a:r>
            <a:r>
              <a:rPr lang="en-US" sz="2200">
                <a:solidFill>
                  <a:schemeClr val="tx1">
                    <a:lumMod val="75000"/>
                    <a:lumOff val="25000"/>
                  </a:schemeClr>
                </a:solidFill>
              </a:rPr>
              <a:t>– This practice or intervention involves restricting a person's access to all parts of their environment.</a:t>
            </a:r>
          </a:p>
          <a:p>
            <a:pPr>
              <a:lnSpc>
                <a:spcPct val="114000"/>
              </a:lnSpc>
              <a:spcBef>
                <a:spcPts val="600"/>
              </a:spcBef>
              <a:spcAft>
                <a:spcPts val="600"/>
              </a:spcAft>
              <a:buClr>
                <a:srgbClr val="1C96D3"/>
              </a:buClr>
              <a:buFont typeface="Wingdings" panose="05000000000000000000" pitchFamily="2" charset="2"/>
              <a:buChar char="§"/>
            </a:pPr>
            <a:r>
              <a:rPr lang="en-US" sz="2200" b="1">
                <a:solidFill>
                  <a:schemeClr val="tx1">
                    <a:lumMod val="75000"/>
                    <a:lumOff val="25000"/>
                  </a:schemeClr>
                </a:solidFill>
              </a:rPr>
              <a:t>Mechanical restraint </a:t>
            </a:r>
            <a:r>
              <a:rPr lang="en-US" sz="2200">
                <a:solidFill>
                  <a:schemeClr val="tx1">
                    <a:lumMod val="75000"/>
                    <a:lumOff val="25000"/>
                  </a:schemeClr>
                </a:solidFill>
              </a:rPr>
              <a:t>– This practice or intervention involves the use of a device that restricts the movement of a person. However, this excludes the use of a device for therapeutic or non-behavioural purposes.</a:t>
            </a:r>
          </a:p>
        </p:txBody>
      </p:sp>
      <p:sp>
        <p:nvSpPr>
          <p:cNvPr id="5" name="Rectangle 4">
            <a:extLst>
              <a:ext uri="{FF2B5EF4-FFF2-40B4-BE49-F238E27FC236}">
                <a16:creationId xmlns=""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Demonstrate Commitment to Empower People Receiving Support</a:t>
            </a:r>
            <a:endParaRPr lang="en-PH" sz="1050" i="1"/>
          </a:p>
        </p:txBody>
      </p:sp>
    </p:spTree>
    <p:extLst>
      <p:ext uri="{BB962C8B-B14F-4D97-AF65-F5344CB8AC3E}">
        <p14:creationId xmlns:p14="http://schemas.microsoft.com/office/powerpoint/2010/main" val="2248341770"/>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There are five types of restrictive practices:</a:t>
            </a:r>
          </a:p>
          <a:p>
            <a:pPr>
              <a:lnSpc>
                <a:spcPct val="114000"/>
              </a:lnSpc>
              <a:spcBef>
                <a:spcPts val="600"/>
              </a:spcBef>
              <a:spcAft>
                <a:spcPts val="600"/>
              </a:spcAft>
              <a:buClr>
                <a:srgbClr val="1C96D3"/>
              </a:buClr>
              <a:buFont typeface="Wingdings" panose="05000000000000000000" pitchFamily="2" charset="2"/>
              <a:buChar char="§"/>
            </a:pPr>
            <a:r>
              <a:rPr lang="en-US" sz="2200" b="1">
                <a:solidFill>
                  <a:schemeClr val="tx1">
                    <a:lumMod val="75000"/>
                    <a:lumOff val="25000"/>
                  </a:schemeClr>
                </a:solidFill>
              </a:rPr>
              <a:t>Physical restraint </a:t>
            </a:r>
            <a:r>
              <a:rPr lang="en-US" sz="2200">
                <a:solidFill>
                  <a:schemeClr val="tx1">
                    <a:lumMod val="75000"/>
                    <a:lumOff val="25000"/>
                  </a:schemeClr>
                </a:solidFill>
              </a:rPr>
              <a:t>– This practice or intervention involves using physical force to restrict a person including subduing part or the whole body of the person. </a:t>
            </a:r>
          </a:p>
          <a:p>
            <a:pPr>
              <a:lnSpc>
                <a:spcPct val="114000"/>
              </a:lnSpc>
              <a:spcBef>
                <a:spcPts val="600"/>
              </a:spcBef>
              <a:spcAft>
                <a:spcPts val="600"/>
              </a:spcAft>
              <a:buClr>
                <a:srgbClr val="1C96D3"/>
              </a:buClr>
              <a:buFont typeface="Wingdings" panose="05000000000000000000" pitchFamily="2" charset="2"/>
              <a:buChar char="§"/>
            </a:pPr>
            <a:r>
              <a:rPr lang="en-US" sz="2200" b="1">
                <a:solidFill>
                  <a:schemeClr val="tx1">
                    <a:lumMod val="75000"/>
                    <a:lumOff val="25000"/>
                  </a:schemeClr>
                </a:solidFill>
              </a:rPr>
              <a:t>Seclusion</a:t>
            </a:r>
            <a:r>
              <a:rPr lang="en-US" sz="2200">
                <a:solidFill>
                  <a:schemeClr val="tx1">
                    <a:lumMod val="75000"/>
                    <a:lumOff val="25000"/>
                  </a:schemeClr>
                </a:solidFill>
              </a:rPr>
              <a:t> – This practice or intervention involves the solitary confinement of a person in a room or physical space at any hour of the day or night. Voluntary exit from confinement is either prevented or not facilitated.</a:t>
            </a:r>
          </a:p>
        </p:txBody>
      </p:sp>
      <p:sp>
        <p:nvSpPr>
          <p:cNvPr id="5" name="Rectangle 4">
            <a:extLst>
              <a:ext uri="{FF2B5EF4-FFF2-40B4-BE49-F238E27FC236}">
                <a16:creationId xmlns=""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Demonstrate Commitment to Empower People Receiving Support</a:t>
            </a:r>
            <a:endParaRPr lang="en-PH" sz="1050" i="1"/>
          </a:p>
        </p:txBody>
      </p:sp>
    </p:spTree>
    <p:extLst>
      <p:ext uri="{BB962C8B-B14F-4D97-AF65-F5344CB8AC3E}">
        <p14:creationId xmlns:p14="http://schemas.microsoft.com/office/powerpoint/2010/main" val="3742927551"/>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042D9E7B-D1BB-4A59-8D12-11E6C2FA55AC}"/>
              </a:ext>
            </a:extLst>
          </p:cNvPr>
          <p:cNvSpPr>
            <a:spLocks noGrp="1"/>
          </p:cNvSpPr>
          <p:nvPr>
            <p:ph idx="1"/>
          </p:nvPr>
        </p:nvSpPr>
        <p:spPr>
          <a:xfrm>
            <a:off x="838201" y="1825625"/>
            <a:ext cx="10087200" cy="4351338"/>
          </a:xfrm>
        </p:spPr>
        <p:txBody>
          <a:bodyPr>
            <a:normAutofit/>
          </a:body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In Australia, care workers can use authorised restrictive practices.</a:t>
            </a:r>
          </a:p>
          <a:p>
            <a:pPr marL="0" indent="0">
              <a:lnSpc>
                <a:spcPct val="114000"/>
              </a:lnSpc>
              <a:spcBef>
                <a:spcPts val="600"/>
              </a:spcBef>
              <a:spcAft>
                <a:spcPts val="600"/>
              </a:spcAft>
              <a:buClr>
                <a:srgbClr val="1C96D3"/>
              </a:buClr>
              <a:buNone/>
            </a:pPr>
            <a:r>
              <a:rPr lang="en-US" sz="2200">
                <a:solidFill>
                  <a:schemeClr val="tx1">
                    <a:lumMod val="75000"/>
                    <a:lumOff val="25000"/>
                  </a:schemeClr>
                </a:solidFill>
              </a:rPr>
              <a:t>However, it must only be used:</a:t>
            </a:r>
          </a:p>
          <a:p>
            <a:pPr marL="0" indent="0">
              <a:lnSpc>
                <a:spcPct val="114000"/>
              </a:lnSpc>
              <a:spcBef>
                <a:spcPts val="600"/>
              </a:spcBef>
              <a:spcAft>
                <a:spcPts val="600"/>
              </a:spcAft>
              <a:buClr>
                <a:srgbClr val="1C96D3"/>
              </a:buClr>
              <a:buNone/>
            </a:pPr>
            <a:endParaRPr lang="en-US" sz="2200">
              <a:solidFill>
                <a:schemeClr val="tx1">
                  <a:lumMod val="75000"/>
                  <a:lumOff val="25000"/>
                </a:schemeClr>
              </a:solidFill>
            </a:endParaRPr>
          </a:p>
        </p:txBody>
      </p:sp>
      <p:sp>
        <p:nvSpPr>
          <p:cNvPr id="5" name="Rectangle 4">
            <a:extLst>
              <a:ext uri="{FF2B5EF4-FFF2-40B4-BE49-F238E27FC236}">
                <a16:creationId xmlns=""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Demonstrate Commitment to Empower People Receiving Support</a:t>
            </a:r>
            <a:endParaRPr lang="en-PH" sz="1050" i="1"/>
          </a:p>
        </p:txBody>
      </p:sp>
      <p:graphicFrame>
        <p:nvGraphicFramePr>
          <p:cNvPr id="7" name="Diagram 6">
            <a:extLst>
              <a:ext uri="{FF2B5EF4-FFF2-40B4-BE49-F238E27FC236}">
                <a16:creationId xmlns="" xmlns:a16="http://schemas.microsoft.com/office/drawing/2014/main" id="{42EBBE0B-8F01-93D8-B677-054F43044811}"/>
              </a:ext>
            </a:extLst>
          </p:cNvPr>
          <p:cNvGraphicFramePr/>
          <p:nvPr>
            <p:extLst>
              <p:ext uri="{D42A27DB-BD31-4B8C-83A1-F6EECF244321}">
                <p14:modId xmlns:p14="http://schemas.microsoft.com/office/powerpoint/2010/main" val="1021153883"/>
              </p:ext>
            </p:extLst>
          </p:nvPr>
        </p:nvGraphicFramePr>
        <p:xfrm>
          <a:off x="966566" y="2942334"/>
          <a:ext cx="9902565" cy="30927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11190405"/>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 xmlns:a16="http://schemas.microsoft.com/office/drawing/2014/main" id="{27FF1EF9-AE9B-4F9E-A7B5-F54361EDF22F}"/>
              </a:ext>
            </a:extLst>
          </p:cNvPr>
          <p:cNvPicPr>
            <a:picLocks noChangeAspect="1"/>
          </p:cNvPicPr>
          <p:nvPr/>
        </p:nvPicPr>
        <p:blipFill rotWithShape="1">
          <a:blip r:embed="rId2">
            <a:extLst>
              <a:ext uri="{28A0092B-C50C-407E-A947-70E740481C1C}">
                <a14:useLocalDpi xmlns:a14="http://schemas.microsoft.com/office/drawing/2010/main" val="0"/>
              </a:ext>
            </a:extLst>
          </a:blip>
          <a:srcRect l="15977" r="1569"/>
          <a:stretch/>
        </p:blipFill>
        <p:spPr>
          <a:xfrm flipH="1">
            <a:off x="3946385" y="620"/>
            <a:ext cx="8245616" cy="6857380"/>
          </a:xfrm>
          <a:prstGeom prst="rect">
            <a:avLst/>
          </a:prstGeom>
        </p:spPr>
      </p:pic>
      <p:sp>
        <p:nvSpPr>
          <p:cNvPr id="7" name="Rectangle 6">
            <a:extLst>
              <a:ext uri="{FF2B5EF4-FFF2-40B4-BE49-F238E27FC236}">
                <a16:creationId xmlns="" xmlns:a16="http://schemas.microsoft.com/office/drawing/2014/main" id="{480B9094-A85E-41BB-8C73-B7AF2C907A95}"/>
              </a:ext>
            </a:extLst>
          </p:cNvPr>
          <p:cNvSpPr/>
          <p:nvPr/>
        </p:nvSpPr>
        <p:spPr>
          <a:xfrm>
            <a:off x="3946385" y="-310"/>
            <a:ext cx="6090244" cy="6858000"/>
          </a:xfrm>
          <a:prstGeom prst="rect">
            <a:avLst/>
          </a:prstGeom>
          <a:gradFill flip="none" rotWithShape="1">
            <a:gsLst>
              <a:gs pos="64593">
                <a:srgbClr val="FFFFFF">
                  <a:alpha val="70000"/>
                </a:srgbClr>
              </a:gs>
              <a:gs pos="26556">
                <a:srgbClr val="FFFFFF"/>
              </a:gs>
              <a:gs pos="38100">
                <a:schemeClr val="bg1">
                  <a:alpha val="90000"/>
                </a:schemeClr>
              </a:gs>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 name="Content Placeholder 2">
            <a:extLst>
              <a:ext uri="{FF2B5EF4-FFF2-40B4-BE49-F238E27FC236}">
                <a16:creationId xmlns="" xmlns:a16="http://schemas.microsoft.com/office/drawing/2014/main" id="{042D9E7B-D1BB-4A59-8D12-11E6C2FA55AC}"/>
              </a:ext>
            </a:extLst>
          </p:cNvPr>
          <p:cNvSpPr>
            <a:spLocks noGrp="1"/>
          </p:cNvSpPr>
          <p:nvPr>
            <p:ph idx="1"/>
          </p:nvPr>
        </p:nvSpPr>
        <p:spPr>
          <a:xfrm>
            <a:off x="838201" y="1825625"/>
            <a:ext cx="6897600" cy="4351338"/>
          </a:xfrm>
        </p:spPr>
        <p:txBody>
          <a:bodyPr>
            <a:normAutofit/>
          </a:body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The requirements below must be met for the use of any authorised restrictive practice:</a:t>
            </a:r>
          </a:p>
          <a:p>
            <a:pPr>
              <a:lnSpc>
                <a:spcPct val="114000"/>
              </a:lnSpc>
              <a:spcBef>
                <a:spcPts val="600"/>
              </a:spcBef>
              <a:spcAft>
                <a:spcPts val="600"/>
              </a:spcAft>
              <a:buClr>
                <a:srgbClr val="1C96D3"/>
              </a:buClr>
              <a:buFont typeface="Wingdings" panose="05000000000000000000" pitchFamily="2" charset="2"/>
              <a:buChar char="§"/>
            </a:pPr>
            <a:r>
              <a:rPr lang="en-US" sz="2200">
                <a:solidFill>
                  <a:schemeClr val="tx1">
                    <a:lumMod val="75000"/>
                    <a:lumOff val="25000"/>
                  </a:schemeClr>
                </a:solidFill>
              </a:rPr>
              <a:t>Restrictive practices must only be used as a last resort to prevent harm to the person or other people.</a:t>
            </a:r>
          </a:p>
          <a:p>
            <a:pPr>
              <a:lnSpc>
                <a:spcPct val="114000"/>
              </a:lnSpc>
              <a:spcBef>
                <a:spcPts val="600"/>
              </a:spcBef>
              <a:spcAft>
                <a:spcPts val="600"/>
              </a:spcAft>
              <a:buClr>
                <a:srgbClr val="1C96D3"/>
              </a:buClr>
              <a:buFont typeface="Wingdings" panose="05000000000000000000" pitchFamily="2" charset="2"/>
              <a:buChar char="§"/>
            </a:pPr>
            <a:r>
              <a:rPr lang="en-US" sz="2200">
                <a:solidFill>
                  <a:schemeClr val="tx1">
                    <a:lumMod val="75000"/>
                    <a:lumOff val="25000"/>
                  </a:schemeClr>
                </a:solidFill>
              </a:rPr>
              <a:t>An approved health practitioner has assessed the person as posing a risk of harm to themself or another person.</a:t>
            </a:r>
          </a:p>
          <a:p>
            <a:pPr>
              <a:lnSpc>
                <a:spcPct val="114000"/>
              </a:lnSpc>
              <a:spcBef>
                <a:spcPts val="600"/>
              </a:spcBef>
              <a:spcAft>
                <a:spcPts val="600"/>
              </a:spcAft>
              <a:buClr>
                <a:srgbClr val="1C96D3"/>
              </a:buClr>
              <a:buFont typeface="Wingdings" panose="05000000000000000000" pitchFamily="2" charset="2"/>
              <a:buChar char="§"/>
            </a:pPr>
            <a:endParaRPr lang="en-US" sz="2200">
              <a:solidFill>
                <a:schemeClr val="tx1">
                  <a:lumMod val="75000"/>
                  <a:lumOff val="25000"/>
                </a:schemeClr>
              </a:solidFill>
            </a:endParaRPr>
          </a:p>
        </p:txBody>
      </p:sp>
      <p:sp>
        <p:nvSpPr>
          <p:cNvPr id="5" name="Rectangle 4">
            <a:extLst>
              <a:ext uri="{FF2B5EF4-FFF2-40B4-BE49-F238E27FC236}">
                <a16:creationId xmlns=""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Demonstrate Commitment to Empower People Receiving Support</a:t>
            </a:r>
            <a:endParaRPr lang="en-PH" sz="1050" i="1"/>
          </a:p>
        </p:txBody>
      </p:sp>
    </p:spTree>
    <p:extLst>
      <p:ext uri="{BB962C8B-B14F-4D97-AF65-F5344CB8AC3E}">
        <p14:creationId xmlns:p14="http://schemas.microsoft.com/office/powerpoint/2010/main" val="98377703"/>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Doctor holding capsule">
            <a:extLst>
              <a:ext uri="{FF2B5EF4-FFF2-40B4-BE49-F238E27FC236}">
                <a16:creationId xmlns="" xmlns:a16="http://schemas.microsoft.com/office/drawing/2014/main" id="{4DFD2A7C-9E15-411B-BDAF-AC4C40CA4A71}"/>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4980" r="4858"/>
          <a:stretch/>
        </p:blipFill>
        <p:spPr>
          <a:xfrm flipH="1">
            <a:off x="3946385" y="620"/>
            <a:ext cx="8245616" cy="6857380"/>
          </a:xfrm>
          <a:prstGeom prst="rect">
            <a:avLst/>
          </a:prstGeom>
        </p:spPr>
      </p:pic>
      <p:sp>
        <p:nvSpPr>
          <p:cNvPr id="7" name="Rectangle 6">
            <a:extLst>
              <a:ext uri="{FF2B5EF4-FFF2-40B4-BE49-F238E27FC236}">
                <a16:creationId xmlns="" xmlns:a16="http://schemas.microsoft.com/office/drawing/2014/main" id="{764B6452-34D2-43BD-8C8B-3D7C76017546}"/>
              </a:ext>
            </a:extLst>
          </p:cNvPr>
          <p:cNvSpPr/>
          <p:nvPr/>
        </p:nvSpPr>
        <p:spPr>
          <a:xfrm>
            <a:off x="3946385" y="-310"/>
            <a:ext cx="6090244" cy="6858000"/>
          </a:xfrm>
          <a:prstGeom prst="rect">
            <a:avLst/>
          </a:prstGeom>
          <a:gradFill flip="none" rotWithShape="1">
            <a:gsLst>
              <a:gs pos="64593">
                <a:srgbClr val="FFFFFF">
                  <a:alpha val="70000"/>
                </a:srgbClr>
              </a:gs>
              <a:gs pos="26556">
                <a:srgbClr val="FFFFFF"/>
              </a:gs>
              <a:gs pos="38100">
                <a:schemeClr val="bg1">
                  <a:alpha val="90000"/>
                </a:schemeClr>
              </a:gs>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 name="Content Placeholder 2">
            <a:extLst>
              <a:ext uri="{FF2B5EF4-FFF2-40B4-BE49-F238E27FC236}">
                <a16:creationId xmlns="" xmlns:a16="http://schemas.microsoft.com/office/drawing/2014/main" id="{042D9E7B-D1BB-4A59-8D12-11E6C2FA55AC}"/>
              </a:ext>
            </a:extLst>
          </p:cNvPr>
          <p:cNvSpPr>
            <a:spLocks noGrp="1"/>
          </p:cNvSpPr>
          <p:nvPr>
            <p:ph idx="1"/>
          </p:nvPr>
        </p:nvSpPr>
        <p:spPr>
          <a:xfrm>
            <a:off x="838201" y="1825625"/>
            <a:ext cx="6894000" cy="4351338"/>
          </a:xfrm>
        </p:spPr>
        <p:txBody>
          <a:bodyPr>
            <a:normAutofit/>
          </a:body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The requirements below must be met for the use of any authorised restrictive practice:</a:t>
            </a:r>
          </a:p>
          <a:p>
            <a:pPr>
              <a:lnSpc>
                <a:spcPct val="114000"/>
              </a:lnSpc>
              <a:spcBef>
                <a:spcPts val="600"/>
              </a:spcBef>
              <a:spcAft>
                <a:spcPts val="600"/>
              </a:spcAft>
              <a:buClr>
                <a:srgbClr val="1C96D3"/>
              </a:buClr>
              <a:buFont typeface="Wingdings" panose="05000000000000000000" pitchFamily="2" charset="2"/>
              <a:buChar char="§"/>
            </a:pPr>
            <a:r>
              <a:rPr lang="en-US" sz="2200">
                <a:solidFill>
                  <a:schemeClr val="tx1">
                    <a:lumMod val="75000"/>
                    <a:lumOff val="25000"/>
                  </a:schemeClr>
                </a:solidFill>
              </a:rPr>
              <a:t>In the case of a chemical restraint, the assessments must be:</a:t>
            </a:r>
          </a:p>
          <a:p>
            <a:pPr marL="687600">
              <a:lnSpc>
                <a:spcPct val="114000"/>
              </a:lnSpc>
              <a:spcBef>
                <a:spcPts val="600"/>
              </a:spcBef>
              <a:spcAft>
                <a:spcPts val="600"/>
              </a:spcAft>
              <a:buClr>
                <a:srgbClr val="1C96D3"/>
              </a:buClr>
              <a:buFont typeface="Courier New" panose="02070309020205020404" pitchFamily="49" charset="0"/>
              <a:buChar char="o"/>
            </a:pPr>
            <a:r>
              <a:rPr lang="en-US" sz="2200">
                <a:solidFill>
                  <a:schemeClr val="tx1">
                    <a:lumMod val="75000"/>
                    <a:lumOff val="25000"/>
                  </a:schemeClr>
                </a:solidFill>
              </a:rPr>
              <a:t>Conducted by a medical or nurse practitioner</a:t>
            </a:r>
          </a:p>
          <a:p>
            <a:pPr marL="687600">
              <a:lnSpc>
                <a:spcPct val="114000"/>
              </a:lnSpc>
              <a:spcBef>
                <a:spcPts val="600"/>
              </a:spcBef>
              <a:spcAft>
                <a:spcPts val="600"/>
              </a:spcAft>
              <a:buClr>
                <a:srgbClr val="1C96D3"/>
              </a:buClr>
              <a:buFont typeface="Courier New" panose="02070309020205020404" pitchFamily="49" charset="0"/>
              <a:buChar char="o"/>
            </a:pPr>
            <a:r>
              <a:rPr lang="en-US" sz="2200">
                <a:solidFill>
                  <a:schemeClr val="tx1">
                    <a:lumMod val="75000"/>
                    <a:lumOff val="25000"/>
                  </a:schemeClr>
                </a:solidFill>
              </a:rPr>
              <a:t>Documented in the person's care plan following the quality standards</a:t>
            </a:r>
            <a:endParaRPr lang="en-US" sz="2200" i="1">
              <a:solidFill>
                <a:schemeClr val="tx1">
                  <a:lumMod val="75000"/>
                  <a:lumOff val="25000"/>
                </a:schemeClr>
              </a:solidFill>
              <a:highlight>
                <a:srgbClr val="FFFF00"/>
              </a:highlight>
            </a:endParaRPr>
          </a:p>
        </p:txBody>
      </p:sp>
      <p:sp>
        <p:nvSpPr>
          <p:cNvPr id="5" name="Rectangle 4">
            <a:extLst>
              <a:ext uri="{FF2B5EF4-FFF2-40B4-BE49-F238E27FC236}">
                <a16:creationId xmlns=""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Demonstrate Commitment to Empower People Receiving Support</a:t>
            </a:r>
            <a:endParaRPr lang="en-PH" sz="1050" i="1"/>
          </a:p>
        </p:txBody>
      </p:sp>
    </p:spTree>
    <p:extLst>
      <p:ext uri="{BB962C8B-B14F-4D97-AF65-F5344CB8AC3E}">
        <p14:creationId xmlns:p14="http://schemas.microsoft.com/office/powerpoint/2010/main" val="3727793139"/>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042D9E7B-D1BB-4A59-8D12-11E6C2FA55AC}"/>
              </a:ext>
            </a:extLst>
          </p:cNvPr>
          <p:cNvSpPr>
            <a:spLocks noGrp="1"/>
          </p:cNvSpPr>
          <p:nvPr>
            <p:ph idx="1"/>
          </p:nvPr>
        </p:nvSpPr>
        <p:spPr>
          <a:xfrm>
            <a:off x="838201" y="1825625"/>
            <a:ext cx="10086974" cy="4351338"/>
          </a:xfrm>
        </p:spPr>
        <p:txBody>
          <a:bodyPr>
            <a:normAutofit/>
          </a:body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The requirements below must be met for the use of any authorised restrictive practice:</a:t>
            </a:r>
          </a:p>
          <a:p>
            <a:pPr>
              <a:lnSpc>
                <a:spcPct val="114000"/>
              </a:lnSpc>
              <a:spcBef>
                <a:spcPts val="600"/>
              </a:spcBef>
              <a:spcAft>
                <a:spcPts val="600"/>
              </a:spcAft>
              <a:buClr>
                <a:srgbClr val="1C96D3"/>
              </a:buClr>
              <a:buFont typeface="Wingdings" panose="05000000000000000000" pitchFamily="2" charset="2"/>
              <a:buChar char="§"/>
            </a:pPr>
            <a:r>
              <a:rPr lang="en-US" sz="2200">
                <a:solidFill>
                  <a:schemeClr val="tx1">
                    <a:lumMod val="75000"/>
                    <a:lumOff val="25000"/>
                  </a:schemeClr>
                </a:solidFill>
              </a:rPr>
              <a:t>Best practice alternative behaviour support strategies have been used and must be documented in the person's care plan.</a:t>
            </a:r>
          </a:p>
          <a:p>
            <a:pPr>
              <a:lnSpc>
                <a:spcPct val="114000"/>
              </a:lnSpc>
              <a:spcBef>
                <a:spcPts val="600"/>
              </a:spcBef>
              <a:spcAft>
                <a:spcPts val="600"/>
              </a:spcAft>
              <a:buClr>
                <a:srgbClr val="1C96D3"/>
              </a:buClr>
              <a:buFont typeface="Wingdings" panose="05000000000000000000" pitchFamily="2" charset="2"/>
              <a:buChar char="§"/>
            </a:pPr>
            <a:r>
              <a:rPr lang="en-US" sz="2200">
                <a:solidFill>
                  <a:schemeClr val="tx1">
                    <a:lumMod val="75000"/>
                    <a:lumOff val="25000"/>
                  </a:schemeClr>
                </a:solidFill>
              </a:rPr>
              <a:t>Restrictive practices must only be used in proportion to the risk of harm, in its least restrictive form and for the shortest period possible.</a:t>
            </a:r>
          </a:p>
        </p:txBody>
      </p:sp>
      <p:sp>
        <p:nvSpPr>
          <p:cNvPr id="5" name="Rectangle 4">
            <a:extLst>
              <a:ext uri="{FF2B5EF4-FFF2-40B4-BE49-F238E27FC236}">
                <a16:creationId xmlns=""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Demonstrate Commitment to Empower People Receiving Support</a:t>
            </a:r>
            <a:endParaRPr lang="en-PH" sz="1050" i="1"/>
          </a:p>
        </p:txBody>
      </p:sp>
    </p:spTree>
    <p:extLst>
      <p:ext uri="{BB962C8B-B14F-4D97-AF65-F5344CB8AC3E}">
        <p14:creationId xmlns:p14="http://schemas.microsoft.com/office/powerpoint/2010/main" val="2022369363"/>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042D9E7B-D1BB-4A59-8D12-11E6C2FA55AC}"/>
              </a:ext>
            </a:extLst>
          </p:cNvPr>
          <p:cNvSpPr>
            <a:spLocks noGrp="1"/>
          </p:cNvSpPr>
          <p:nvPr>
            <p:ph idx="1"/>
          </p:nvPr>
        </p:nvSpPr>
        <p:spPr>
          <a:xfrm>
            <a:off x="838201" y="1825625"/>
            <a:ext cx="10086974" cy="4351338"/>
          </a:xfrm>
        </p:spPr>
        <p:txBody>
          <a:bodyPr>
            <a:normAutofit/>
          </a:body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The requirements below must be met for the use of any authorised restrictive practice:</a:t>
            </a:r>
          </a:p>
          <a:p>
            <a:pPr>
              <a:lnSpc>
                <a:spcPct val="114000"/>
              </a:lnSpc>
              <a:spcBef>
                <a:spcPts val="600"/>
              </a:spcBef>
              <a:spcAft>
                <a:spcPts val="600"/>
              </a:spcAft>
              <a:buClr>
                <a:srgbClr val="1C96D3"/>
              </a:buClr>
              <a:buFont typeface="Wingdings" panose="05000000000000000000" pitchFamily="2" charset="2"/>
              <a:buChar char="§"/>
            </a:pPr>
            <a:r>
              <a:rPr lang="en-US" sz="2200">
                <a:solidFill>
                  <a:schemeClr val="tx1">
                    <a:lumMod val="75000"/>
                    <a:lumOff val="25000"/>
                  </a:schemeClr>
                </a:solidFill>
              </a:rPr>
              <a:t>The following must be continuously monitored, reviewed, and documented:</a:t>
            </a:r>
          </a:p>
        </p:txBody>
      </p:sp>
      <p:sp>
        <p:nvSpPr>
          <p:cNvPr id="5" name="Rectangle 4">
            <a:extLst>
              <a:ext uri="{FF2B5EF4-FFF2-40B4-BE49-F238E27FC236}">
                <a16:creationId xmlns=""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Demonstrate Commitment to Empower People Receiving Support</a:t>
            </a:r>
            <a:endParaRPr lang="en-PH" sz="1050" i="1"/>
          </a:p>
        </p:txBody>
      </p:sp>
      <p:graphicFrame>
        <p:nvGraphicFramePr>
          <p:cNvPr id="6" name="Diagram 5">
            <a:extLst>
              <a:ext uri="{FF2B5EF4-FFF2-40B4-BE49-F238E27FC236}">
                <a16:creationId xmlns="" xmlns:a16="http://schemas.microsoft.com/office/drawing/2014/main" id="{B8F54037-A2EB-4CC1-BC6D-13C67E3EA738}"/>
              </a:ext>
            </a:extLst>
          </p:cNvPr>
          <p:cNvGraphicFramePr/>
          <p:nvPr>
            <p:extLst>
              <p:ext uri="{D42A27DB-BD31-4B8C-83A1-F6EECF244321}">
                <p14:modId xmlns:p14="http://schemas.microsoft.com/office/powerpoint/2010/main" val="263941769"/>
              </p:ext>
            </p:extLst>
          </p:nvPr>
        </p:nvGraphicFramePr>
        <p:xfrm>
          <a:off x="1159633" y="2940148"/>
          <a:ext cx="9765542" cy="308082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92193139"/>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042D9E7B-D1BB-4A59-8D12-11E6C2FA55AC}"/>
              </a:ext>
            </a:extLst>
          </p:cNvPr>
          <p:cNvSpPr>
            <a:spLocks noGrp="1"/>
          </p:cNvSpPr>
          <p:nvPr>
            <p:ph idx="1"/>
          </p:nvPr>
        </p:nvSpPr>
        <p:spPr>
          <a:xfrm>
            <a:off x="838201" y="1825625"/>
            <a:ext cx="10086974" cy="4351338"/>
          </a:xfrm>
        </p:spPr>
        <p:txBody>
          <a:bodyPr>
            <a:normAutofit/>
          </a:body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The requirements below must be met for the use of any authorised restrictive practice:</a:t>
            </a:r>
          </a:p>
          <a:p>
            <a:pPr>
              <a:lnSpc>
                <a:spcPct val="114000"/>
              </a:lnSpc>
              <a:spcBef>
                <a:spcPts val="600"/>
              </a:spcBef>
              <a:spcAft>
                <a:spcPts val="600"/>
              </a:spcAft>
              <a:buClr>
                <a:srgbClr val="1C96D3"/>
              </a:buClr>
              <a:buFont typeface="Wingdings" panose="05000000000000000000" pitchFamily="2" charset="2"/>
              <a:buChar char="§"/>
            </a:pPr>
            <a:r>
              <a:rPr lang="en-US" sz="2200">
                <a:solidFill>
                  <a:schemeClr val="tx1">
                    <a:lumMod val="75000"/>
                    <a:lumOff val="25000"/>
                  </a:schemeClr>
                </a:solidFill>
              </a:rPr>
              <a:t>Care providers must consider whether an individually appropriate alternative strategy can be used and must think about whether the restrictive practice can be reduced or stopped.</a:t>
            </a:r>
          </a:p>
          <a:p>
            <a:pPr>
              <a:lnSpc>
                <a:spcPct val="114000"/>
              </a:lnSpc>
              <a:spcBef>
                <a:spcPts val="600"/>
              </a:spcBef>
              <a:spcAft>
                <a:spcPts val="600"/>
              </a:spcAft>
              <a:buClr>
                <a:srgbClr val="1C96D3"/>
              </a:buClr>
              <a:buFont typeface="Wingdings" panose="05000000000000000000" pitchFamily="2" charset="2"/>
              <a:buChar char="§"/>
            </a:pPr>
            <a:r>
              <a:rPr lang="en-US" sz="2200">
                <a:solidFill>
                  <a:schemeClr val="tx1">
                    <a:lumMod val="75000"/>
                    <a:lumOff val="25000"/>
                  </a:schemeClr>
                </a:solidFill>
              </a:rPr>
              <a:t>Informed consent for the use of a restrictive practice must be obtained from the person. If the person cannot give that consent, it must be obtained from their guardian.</a:t>
            </a:r>
          </a:p>
        </p:txBody>
      </p:sp>
      <p:sp>
        <p:nvSpPr>
          <p:cNvPr id="5" name="Rectangle 4">
            <a:extLst>
              <a:ext uri="{FF2B5EF4-FFF2-40B4-BE49-F238E27FC236}">
                <a16:creationId xmlns=""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Demonstrate Commitment to Empower People Receiving Support</a:t>
            </a:r>
            <a:endParaRPr lang="en-PH" sz="1050" i="1"/>
          </a:p>
        </p:txBody>
      </p:sp>
    </p:spTree>
    <p:extLst>
      <p:ext uri="{BB962C8B-B14F-4D97-AF65-F5344CB8AC3E}">
        <p14:creationId xmlns:p14="http://schemas.microsoft.com/office/powerpoint/2010/main" val="3774606711"/>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042D9E7B-D1BB-4A59-8D12-11E6C2FA55AC}"/>
              </a:ext>
            </a:extLst>
          </p:cNvPr>
          <p:cNvSpPr>
            <a:spLocks noGrp="1"/>
          </p:cNvSpPr>
          <p:nvPr>
            <p:ph idx="1"/>
          </p:nvPr>
        </p:nvSpPr>
        <p:spPr>
          <a:xfrm>
            <a:off x="838201" y="1825625"/>
            <a:ext cx="10086974" cy="4351338"/>
          </a:xfrm>
        </p:spPr>
        <p:txBody>
          <a:bodyPr>
            <a:normAutofit/>
          </a:body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The requirements below must be met for the use of any authorised restrictive practice:</a:t>
            </a:r>
          </a:p>
          <a:p>
            <a:pPr>
              <a:lnSpc>
                <a:spcPct val="114000"/>
              </a:lnSpc>
              <a:spcBef>
                <a:spcPts val="600"/>
              </a:spcBef>
              <a:spcAft>
                <a:spcPts val="600"/>
              </a:spcAft>
              <a:buClr>
                <a:srgbClr val="1C96D3"/>
              </a:buClr>
              <a:buFont typeface="Wingdings" panose="05000000000000000000" pitchFamily="2" charset="2"/>
              <a:buChar char="§"/>
            </a:pPr>
            <a:r>
              <a:rPr lang="en-US" sz="2200">
                <a:solidFill>
                  <a:schemeClr val="tx1">
                    <a:lumMod val="75000"/>
                    <a:lumOff val="25000"/>
                  </a:schemeClr>
                </a:solidFill>
              </a:rPr>
              <a:t>The use of restrictive practices must comply with the following requirements:</a:t>
            </a:r>
          </a:p>
          <a:p>
            <a:pPr>
              <a:lnSpc>
                <a:spcPct val="114000"/>
              </a:lnSpc>
              <a:spcBef>
                <a:spcPts val="600"/>
              </a:spcBef>
              <a:spcAft>
                <a:spcPts val="600"/>
              </a:spcAft>
              <a:buClr>
                <a:srgbClr val="1C96D3"/>
              </a:buClr>
              <a:buFont typeface="Wingdings" panose="05000000000000000000" pitchFamily="2" charset="2"/>
              <a:buChar char="§"/>
            </a:pPr>
            <a:endParaRPr lang="en-US" sz="2200">
              <a:solidFill>
                <a:schemeClr val="tx1">
                  <a:lumMod val="75000"/>
                  <a:lumOff val="25000"/>
                </a:schemeClr>
              </a:solidFill>
            </a:endParaRPr>
          </a:p>
        </p:txBody>
      </p:sp>
      <p:sp>
        <p:nvSpPr>
          <p:cNvPr id="5" name="Rectangle 4">
            <a:extLst>
              <a:ext uri="{FF2B5EF4-FFF2-40B4-BE49-F238E27FC236}">
                <a16:creationId xmlns=""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Demonstrate Commitment to Empower People Receiving Support</a:t>
            </a:r>
            <a:endParaRPr lang="en-PH" sz="1050" i="1"/>
          </a:p>
        </p:txBody>
      </p:sp>
      <p:graphicFrame>
        <p:nvGraphicFramePr>
          <p:cNvPr id="6" name="Diagram 5">
            <a:extLst>
              <a:ext uri="{FF2B5EF4-FFF2-40B4-BE49-F238E27FC236}">
                <a16:creationId xmlns="" xmlns:a16="http://schemas.microsoft.com/office/drawing/2014/main" id="{9AFD7F10-56B6-2949-76AF-0E122F075B24}"/>
              </a:ext>
            </a:extLst>
          </p:cNvPr>
          <p:cNvGraphicFramePr/>
          <p:nvPr>
            <p:extLst>
              <p:ext uri="{D42A27DB-BD31-4B8C-83A1-F6EECF244321}">
                <p14:modId xmlns:p14="http://schemas.microsoft.com/office/powerpoint/2010/main" val="3927558301"/>
              </p:ext>
            </p:extLst>
          </p:nvPr>
        </p:nvGraphicFramePr>
        <p:xfrm>
          <a:off x="1182420" y="2869808"/>
          <a:ext cx="9748178" cy="31792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49083267"/>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Couple holding cane">
            <a:extLst>
              <a:ext uri="{FF2B5EF4-FFF2-40B4-BE49-F238E27FC236}">
                <a16:creationId xmlns="" xmlns:a16="http://schemas.microsoft.com/office/drawing/2014/main" id="{C3970A01-157C-40F2-8C7F-16245EF430BB}"/>
              </a:ext>
            </a:extLst>
          </p:cNvPr>
          <p:cNvPicPr>
            <a:picLocks noChangeAspect="1"/>
          </p:cNvPicPr>
          <p:nvPr/>
        </p:nvPicPr>
        <p:blipFill rotWithShape="1">
          <a:blip r:embed="rId2">
            <a:extLst>
              <a:ext uri="{28A0092B-C50C-407E-A947-70E740481C1C}">
                <a14:useLocalDpi xmlns:a14="http://schemas.microsoft.com/office/drawing/2010/main" val="0"/>
              </a:ext>
            </a:extLst>
          </a:blip>
          <a:srcRect l="19868" t="14" b="-14"/>
          <a:stretch/>
        </p:blipFill>
        <p:spPr>
          <a:xfrm flipH="1">
            <a:off x="3946385" y="620"/>
            <a:ext cx="8245616" cy="6857380"/>
          </a:xfrm>
          <a:prstGeom prst="rect">
            <a:avLst/>
          </a:prstGeom>
        </p:spPr>
      </p:pic>
      <p:sp>
        <p:nvSpPr>
          <p:cNvPr id="7" name="Rectangle 6">
            <a:extLst>
              <a:ext uri="{FF2B5EF4-FFF2-40B4-BE49-F238E27FC236}">
                <a16:creationId xmlns="" xmlns:a16="http://schemas.microsoft.com/office/drawing/2014/main" id="{92C4B14E-60E6-4A1F-8BF4-E54CAFD2A12F}"/>
              </a:ext>
            </a:extLst>
          </p:cNvPr>
          <p:cNvSpPr/>
          <p:nvPr/>
        </p:nvSpPr>
        <p:spPr>
          <a:xfrm>
            <a:off x="3946385" y="-310"/>
            <a:ext cx="6090244" cy="6858000"/>
          </a:xfrm>
          <a:prstGeom prst="rect">
            <a:avLst/>
          </a:prstGeom>
          <a:gradFill flip="none" rotWithShape="1">
            <a:gsLst>
              <a:gs pos="64593">
                <a:srgbClr val="FFFFFF">
                  <a:alpha val="70000"/>
                </a:srgbClr>
              </a:gs>
              <a:gs pos="26556">
                <a:srgbClr val="FFFFFF"/>
              </a:gs>
              <a:gs pos="38100">
                <a:schemeClr val="bg1">
                  <a:alpha val="90000"/>
                </a:schemeClr>
              </a:gs>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 name="Content Placeholder 2">
            <a:extLst>
              <a:ext uri="{FF2B5EF4-FFF2-40B4-BE49-F238E27FC236}">
                <a16:creationId xmlns="" xmlns:a16="http://schemas.microsoft.com/office/drawing/2014/main" id="{042D9E7B-D1BB-4A59-8D12-11E6C2FA55AC}"/>
              </a:ext>
            </a:extLst>
          </p:cNvPr>
          <p:cNvSpPr>
            <a:spLocks noGrp="1"/>
          </p:cNvSpPr>
          <p:nvPr>
            <p:ph idx="1"/>
          </p:nvPr>
        </p:nvSpPr>
        <p:spPr>
          <a:xfrm>
            <a:off x="838201" y="1825625"/>
            <a:ext cx="6901872" cy="4351338"/>
          </a:xfrm>
        </p:spPr>
        <p:txBody>
          <a:bodyPr>
            <a:normAutofit/>
          </a:body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With regards to the behaviour support plan, care providers are required to have a plan in place for every person who:</a:t>
            </a:r>
          </a:p>
          <a:p>
            <a:pPr lvl="0">
              <a:lnSpc>
                <a:spcPct val="114000"/>
              </a:lnSpc>
              <a:spcBef>
                <a:spcPts val="600"/>
              </a:spcBef>
              <a:spcAft>
                <a:spcPts val="600"/>
              </a:spcAft>
              <a:buClr>
                <a:srgbClr val="1C96D3"/>
              </a:buClr>
              <a:buFont typeface="Wingdings" panose="05000000000000000000" pitchFamily="2" charset="2"/>
              <a:buChar char="§"/>
            </a:pPr>
            <a:r>
              <a:rPr lang="en-AU" sz="2200">
                <a:solidFill>
                  <a:schemeClr val="tx1">
                    <a:lumMod val="75000"/>
                    <a:lumOff val="25000"/>
                  </a:schemeClr>
                </a:solidFill>
              </a:rPr>
              <a:t>Exhibits behaviours of concern or changed behaviour</a:t>
            </a:r>
            <a:endParaRPr lang="en-PH" sz="2200">
              <a:solidFill>
                <a:schemeClr val="tx1">
                  <a:lumMod val="75000"/>
                  <a:lumOff val="25000"/>
                </a:schemeClr>
              </a:solidFill>
            </a:endParaRPr>
          </a:p>
          <a:p>
            <a:pPr lvl="0">
              <a:lnSpc>
                <a:spcPct val="114000"/>
              </a:lnSpc>
              <a:spcBef>
                <a:spcPts val="600"/>
              </a:spcBef>
              <a:spcAft>
                <a:spcPts val="600"/>
              </a:spcAft>
              <a:buClr>
                <a:srgbClr val="1C96D3"/>
              </a:buClr>
              <a:buFont typeface="Wingdings" panose="05000000000000000000" pitchFamily="2" charset="2"/>
              <a:buChar char="§"/>
            </a:pPr>
            <a:r>
              <a:rPr lang="en-AU" sz="2200">
                <a:solidFill>
                  <a:schemeClr val="tx1">
                    <a:lumMod val="75000"/>
                    <a:lumOff val="25000"/>
                  </a:schemeClr>
                </a:solidFill>
              </a:rPr>
              <a:t>Has restrictive practices considered, applied, or used as part of their care.</a:t>
            </a:r>
            <a:endParaRPr lang="en-PH" sz="2200">
              <a:solidFill>
                <a:schemeClr val="tx1">
                  <a:lumMod val="75000"/>
                  <a:lumOff val="25000"/>
                </a:schemeClr>
              </a:solidFill>
            </a:endParaRPr>
          </a:p>
          <a:p>
            <a:pPr marL="0" indent="0">
              <a:lnSpc>
                <a:spcPct val="114000"/>
              </a:lnSpc>
              <a:spcBef>
                <a:spcPts val="600"/>
              </a:spcBef>
              <a:spcAft>
                <a:spcPts val="600"/>
              </a:spcAft>
              <a:buClr>
                <a:srgbClr val="1C96D3"/>
              </a:buClr>
              <a:buNone/>
            </a:pPr>
            <a:r>
              <a:rPr lang="en-US" sz="2200">
                <a:solidFill>
                  <a:schemeClr val="tx1">
                    <a:lumMod val="75000"/>
                    <a:lumOff val="25000"/>
                  </a:schemeClr>
                </a:solidFill>
              </a:rPr>
              <a:t>It only forms part of the individual care plan and does not replace it.</a:t>
            </a:r>
          </a:p>
        </p:txBody>
      </p:sp>
      <p:sp>
        <p:nvSpPr>
          <p:cNvPr id="5" name="Rectangle 4">
            <a:extLst>
              <a:ext uri="{FF2B5EF4-FFF2-40B4-BE49-F238E27FC236}">
                <a16:creationId xmlns=""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Demonstrate Commitment to Empower People Receiving Support</a:t>
            </a:r>
            <a:endParaRPr lang="en-PH" sz="1050" i="1"/>
          </a:p>
        </p:txBody>
      </p:sp>
    </p:spTree>
    <p:extLst>
      <p:ext uri="{BB962C8B-B14F-4D97-AF65-F5344CB8AC3E}">
        <p14:creationId xmlns:p14="http://schemas.microsoft.com/office/powerpoint/2010/main" val="22661526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042D9E7B-D1BB-4A59-8D12-11E6C2FA55AC}"/>
              </a:ext>
            </a:extLst>
          </p:cNvPr>
          <p:cNvSpPr>
            <a:spLocks noGrp="1"/>
          </p:cNvSpPr>
          <p:nvPr>
            <p:ph idx="1"/>
          </p:nvPr>
        </p:nvSpPr>
        <p:spPr>
          <a:xfrm>
            <a:off x="838201" y="1825625"/>
            <a:ext cx="10087200" cy="4351338"/>
          </a:xfrm>
        </p:spPr>
        <p:txBody>
          <a:bodyPr>
            <a:normAutofit/>
          </a:body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As a care worker, this duty is to provide proper help to people under your care through empowerment.</a:t>
            </a:r>
          </a:p>
          <a:p>
            <a:pPr marL="0" indent="0">
              <a:lnSpc>
                <a:spcPct val="114000"/>
              </a:lnSpc>
              <a:spcBef>
                <a:spcPts val="600"/>
              </a:spcBef>
              <a:spcAft>
                <a:spcPts val="600"/>
              </a:spcAft>
              <a:buClr>
                <a:srgbClr val="1C96D3"/>
              </a:buClr>
              <a:buNone/>
            </a:pPr>
            <a:r>
              <a:rPr lang="en-US" sz="2200">
                <a:solidFill>
                  <a:schemeClr val="tx1">
                    <a:lumMod val="75000"/>
                    <a:lumOff val="25000"/>
                  </a:schemeClr>
                </a:solidFill>
              </a:rPr>
              <a:t>Empowerment requires you to:</a:t>
            </a:r>
          </a:p>
          <a:p>
            <a:pPr>
              <a:lnSpc>
                <a:spcPct val="114000"/>
              </a:lnSpc>
              <a:spcBef>
                <a:spcPts val="600"/>
              </a:spcBef>
              <a:spcAft>
                <a:spcPts val="600"/>
              </a:spcAft>
              <a:buClr>
                <a:srgbClr val="1C96D3"/>
              </a:buClr>
              <a:buFont typeface="Wingdings" panose="05000000000000000000" pitchFamily="2" charset="2"/>
              <a:buChar char="§"/>
            </a:pPr>
            <a:r>
              <a:rPr lang="en-US" sz="2200" err="1">
                <a:solidFill>
                  <a:schemeClr val="tx1">
                    <a:lumMod val="75000"/>
                    <a:lumOff val="25000"/>
                  </a:schemeClr>
                </a:solidFill>
              </a:rPr>
              <a:t>Realise</a:t>
            </a:r>
            <a:r>
              <a:rPr lang="en-US" sz="2200">
                <a:solidFill>
                  <a:schemeClr val="tx1">
                    <a:lumMod val="75000"/>
                    <a:lumOff val="25000"/>
                  </a:schemeClr>
                </a:solidFill>
              </a:rPr>
              <a:t> that all people can take control of their lives.</a:t>
            </a:r>
          </a:p>
          <a:p>
            <a:pPr>
              <a:lnSpc>
                <a:spcPct val="114000"/>
              </a:lnSpc>
              <a:spcBef>
                <a:spcPts val="600"/>
              </a:spcBef>
              <a:spcAft>
                <a:spcPts val="600"/>
              </a:spcAft>
              <a:buClr>
                <a:srgbClr val="1C96D3"/>
              </a:buClr>
              <a:buFont typeface="Wingdings" panose="05000000000000000000" pitchFamily="2" charset="2"/>
              <a:buChar char="§"/>
            </a:pPr>
            <a:r>
              <a:rPr lang="en-US" sz="2200">
                <a:solidFill>
                  <a:schemeClr val="tx1">
                    <a:lumMod val="75000"/>
                    <a:lumOff val="25000"/>
                  </a:schemeClr>
                </a:solidFill>
              </a:rPr>
              <a:t>Fully show your commitment and respect for all people under your care.</a:t>
            </a:r>
          </a:p>
          <a:p>
            <a:pPr marL="0" indent="0">
              <a:lnSpc>
                <a:spcPct val="114000"/>
              </a:lnSpc>
              <a:spcBef>
                <a:spcPts val="600"/>
              </a:spcBef>
              <a:spcAft>
                <a:spcPts val="600"/>
              </a:spcAft>
              <a:buClr>
                <a:srgbClr val="1C96D3"/>
              </a:buClr>
              <a:buNone/>
            </a:pPr>
            <a:r>
              <a:rPr lang="en-US" sz="2200">
                <a:solidFill>
                  <a:schemeClr val="tx1">
                    <a:lumMod val="75000"/>
                    <a:lumOff val="25000"/>
                  </a:schemeClr>
                </a:solidFill>
              </a:rPr>
              <a:t>Doing so will help them exercise their rights and power in all aspects of living.</a:t>
            </a:r>
          </a:p>
        </p:txBody>
      </p:sp>
      <p:sp>
        <p:nvSpPr>
          <p:cNvPr id="5" name="Rectangle 4">
            <a:extLst>
              <a:ext uri="{FF2B5EF4-FFF2-40B4-BE49-F238E27FC236}">
                <a16:creationId xmlns=""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Demonstrate Commitment to Empower People Receiving Support</a:t>
            </a:r>
            <a:endParaRPr lang="en-PH" sz="1050" i="1"/>
          </a:p>
        </p:txBody>
      </p:sp>
    </p:spTree>
    <p:extLst>
      <p:ext uri="{BB962C8B-B14F-4D97-AF65-F5344CB8AC3E}">
        <p14:creationId xmlns:p14="http://schemas.microsoft.com/office/powerpoint/2010/main" val="4029840663"/>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 xmlns:a16="http://schemas.microsoft.com/office/drawing/2014/main" id="{AF489836-E168-4843-9507-EA375DCB5127}"/>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446" t="14" r="8548" b="-14"/>
          <a:stretch/>
        </p:blipFill>
        <p:spPr>
          <a:xfrm>
            <a:off x="3946385" y="620"/>
            <a:ext cx="8245616" cy="6857380"/>
          </a:xfrm>
          <a:prstGeom prst="rect">
            <a:avLst/>
          </a:prstGeom>
        </p:spPr>
      </p:pic>
      <p:sp>
        <p:nvSpPr>
          <p:cNvPr id="7" name="Rectangle 6">
            <a:extLst>
              <a:ext uri="{FF2B5EF4-FFF2-40B4-BE49-F238E27FC236}">
                <a16:creationId xmlns="" xmlns:a16="http://schemas.microsoft.com/office/drawing/2014/main" id="{42D8CBCB-54E6-48BE-AA17-AADB7CBB7826}"/>
              </a:ext>
            </a:extLst>
          </p:cNvPr>
          <p:cNvSpPr/>
          <p:nvPr/>
        </p:nvSpPr>
        <p:spPr>
          <a:xfrm>
            <a:off x="3946385" y="-310"/>
            <a:ext cx="6090244" cy="6858000"/>
          </a:xfrm>
          <a:prstGeom prst="rect">
            <a:avLst/>
          </a:prstGeom>
          <a:gradFill flip="none" rotWithShape="1">
            <a:gsLst>
              <a:gs pos="64593">
                <a:srgbClr val="FFFFFF">
                  <a:alpha val="70000"/>
                </a:srgbClr>
              </a:gs>
              <a:gs pos="26556">
                <a:srgbClr val="FFFFFF"/>
              </a:gs>
              <a:gs pos="38100">
                <a:schemeClr val="bg1">
                  <a:alpha val="90000"/>
                </a:schemeClr>
              </a:gs>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 name="Content Placeholder 2">
            <a:extLst>
              <a:ext uri="{FF2B5EF4-FFF2-40B4-BE49-F238E27FC236}">
                <a16:creationId xmlns="" xmlns:a16="http://schemas.microsoft.com/office/drawing/2014/main" id="{042D9E7B-D1BB-4A59-8D12-11E6C2FA55AC}"/>
              </a:ext>
            </a:extLst>
          </p:cNvPr>
          <p:cNvSpPr>
            <a:spLocks noGrp="1"/>
          </p:cNvSpPr>
          <p:nvPr>
            <p:ph idx="1"/>
          </p:nvPr>
        </p:nvSpPr>
        <p:spPr>
          <a:xfrm>
            <a:off x="838200" y="1825625"/>
            <a:ext cx="6897600" cy="4351338"/>
          </a:xfrm>
        </p:spPr>
        <p:txBody>
          <a:bodyPr>
            <a:normAutofit/>
          </a:body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The plan must set out information about the person that will help the care worker understand their background and changed behaviour that includes but is not limited to:</a:t>
            </a:r>
          </a:p>
          <a:p>
            <a:pPr>
              <a:lnSpc>
                <a:spcPct val="114000"/>
              </a:lnSpc>
              <a:spcBef>
                <a:spcPts val="600"/>
              </a:spcBef>
              <a:spcAft>
                <a:spcPts val="600"/>
              </a:spcAft>
              <a:buClr>
                <a:srgbClr val="1C96D3"/>
              </a:buClr>
              <a:buFont typeface="Wingdings" panose="05000000000000000000" pitchFamily="2" charset="2"/>
              <a:buChar char="§"/>
            </a:pPr>
            <a:r>
              <a:rPr lang="en-US" sz="2200">
                <a:solidFill>
                  <a:schemeClr val="tx1">
                    <a:lumMod val="75000"/>
                    <a:lumOff val="25000"/>
                  </a:schemeClr>
                </a:solidFill>
              </a:rPr>
              <a:t>Any assessments which have been carried out regarding those behaviours</a:t>
            </a:r>
          </a:p>
          <a:p>
            <a:pPr>
              <a:lnSpc>
                <a:spcPct val="114000"/>
              </a:lnSpc>
              <a:spcBef>
                <a:spcPts val="600"/>
              </a:spcBef>
              <a:spcAft>
                <a:spcPts val="600"/>
              </a:spcAft>
              <a:buClr>
                <a:srgbClr val="1C96D3"/>
              </a:buClr>
              <a:buFont typeface="Wingdings" panose="05000000000000000000" pitchFamily="2" charset="2"/>
              <a:buChar char="§"/>
            </a:pPr>
            <a:r>
              <a:rPr lang="en-US" sz="2200">
                <a:solidFill>
                  <a:schemeClr val="tx1">
                    <a:lumMod val="75000"/>
                    <a:lumOff val="25000"/>
                  </a:schemeClr>
                </a:solidFill>
              </a:rPr>
              <a:t>Known triggers which may precede those behaviours</a:t>
            </a:r>
          </a:p>
        </p:txBody>
      </p:sp>
      <p:sp>
        <p:nvSpPr>
          <p:cNvPr id="5" name="Rectangle 4">
            <a:extLst>
              <a:ext uri="{FF2B5EF4-FFF2-40B4-BE49-F238E27FC236}">
                <a16:creationId xmlns=""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Demonstrate Commitment to Empower People Receiving Support</a:t>
            </a:r>
            <a:endParaRPr lang="en-PH" sz="1050" i="1"/>
          </a:p>
        </p:txBody>
      </p:sp>
    </p:spTree>
    <p:extLst>
      <p:ext uri="{BB962C8B-B14F-4D97-AF65-F5344CB8AC3E}">
        <p14:creationId xmlns:p14="http://schemas.microsoft.com/office/powerpoint/2010/main" val="3979066715"/>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 xmlns:a16="http://schemas.microsoft.com/office/drawing/2014/main" id="{177FADE9-5725-498A-9439-DFC69B54AF96}"/>
              </a:ext>
            </a:extLst>
          </p:cNvPr>
          <p:cNvSpPr/>
          <p:nvPr/>
        </p:nvSpPr>
        <p:spPr>
          <a:xfrm>
            <a:off x="3946385" y="-310"/>
            <a:ext cx="6090244" cy="6858000"/>
          </a:xfrm>
          <a:prstGeom prst="rect">
            <a:avLst/>
          </a:prstGeom>
          <a:gradFill flip="none" rotWithShape="1">
            <a:gsLst>
              <a:gs pos="64593">
                <a:srgbClr val="FFFFFF">
                  <a:alpha val="70000"/>
                </a:srgbClr>
              </a:gs>
              <a:gs pos="26556">
                <a:srgbClr val="FFFFFF"/>
              </a:gs>
              <a:gs pos="38100">
                <a:schemeClr val="bg1">
                  <a:alpha val="90000"/>
                </a:schemeClr>
              </a:gs>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 name="Content Placeholder 2">
            <a:extLst>
              <a:ext uri="{FF2B5EF4-FFF2-40B4-BE49-F238E27FC236}">
                <a16:creationId xmlns="" xmlns:a16="http://schemas.microsoft.com/office/drawing/2014/main" id="{042D9E7B-D1BB-4A59-8D12-11E6C2FA55AC}"/>
              </a:ext>
            </a:extLst>
          </p:cNvPr>
          <p:cNvSpPr>
            <a:spLocks noGrp="1"/>
          </p:cNvSpPr>
          <p:nvPr>
            <p:ph idx="1"/>
          </p:nvPr>
        </p:nvSpPr>
        <p:spPr>
          <a:xfrm>
            <a:off x="838201" y="1825625"/>
            <a:ext cx="10087200" cy="4351338"/>
          </a:xfrm>
        </p:spPr>
        <p:txBody>
          <a:bodyPr>
            <a:normAutofit/>
          </a:body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The plan must set out information about the person that will help the care worker understand their background and changed behaviour that includes but is not limited to:</a:t>
            </a:r>
          </a:p>
          <a:p>
            <a:pPr>
              <a:lnSpc>
                <a:spcPct val="114000"/>
              </a:lnSpc>
              <a:spcBef>
                <a:spcPts val="600"/>
              </a:spcBef>
              <a:spcAft>
                <a:spcPts val="600"/>
              </a:spcAft>
              <a:buClr>
                <a:srgbClr val="1C96D3"/>
              </a:buClr>
              <a:buFont typeface="Wingdings" panose="05000000000000000000" pitchFamily="2" charset="2"/>
              <a:buChar char="§"/>
            </a:pPr>
            <a:r>
              <a:rPr lang="en-US" sz="2200">
                <a:solidFill>
                  <a:schemeClr val="tx1">
                    <a:lumMod val="75000"/>
                    <a:lumOff val="25000"/>
                  </a:schemeClr>
                </a:solidFill>
              </a:rPr>
              <a:t>Alternative strategies which are successful or unsuccessful in managing those behaviours</a:t>
            </a:r>
          </a:p>
          <a:p>
            <a:pPr>
              <a:lnSpc>
                <a:spcPct val="114000"/>
              </a:lnSpc>
              <a:spcBef>
                <a:spcPts val="600"/>
              </a:spcBef>
              <a:spcAft>
                <a:spcPts val="600"/>
              </a:spcAft>
              <a:buClr>
                <a:srgbClr val="1C96D3"/>
              </a:buClr>
              <a:buFont typeface="Wingdings" panose="05000000000000000000" pitchFamily="2" charset="2"/>
              <a:buChar char="§"/>
            </a:pPr>
            <a:r>
              <a:rPr lang="en-US" sz="2200">
                <a:solidFill>
                  <a:schemeClr val="tx1">
                    <a:lumMod val="75000"/>
                    <a:lumOff val="25000"/>
                  </a:schemeClr>
                </a:solidFill>
              </a:rPr>
              <a:t>Any restrictive practices which are used or applied once alternative strategies have been tried.</a:t>
            </a:r>
          </a:p>
        </p:txBody>
      </p:sp>
      <p:sp>
        <p:nvSpPr>
          <p:cNvPr id="5" name="Rectangle 4">
            <a:extLst>
              <a:ext uri="{FF2B5EF4-FFF2-40B4-BE49-F238E27FC236}">
                <a16:creationId xmlns=""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Demonstrate Commitment to Empower People Receiving Support</a:t>
            </a:r>
            <a:endParaRPr lang="en-PH" sz="1050" i="1"/>
          </a:p>
        </p:txBody>
      </p:sp>
    </p:spTree>
    <p:extLst>
      <p:ext uri="{BB962C8B-B14F-4D97-AF65-F5344CB8AC3E}">
        <p14:creationId xmlns:p14="http://schemas.microsoft.com/office/powerpoint/2010/main" val="937595066"/>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042D9E7B-D1BB-4A59-8D12-11E6C2FA55AC}"/>
              </a:ext>
            </a:extLst>
          </p:cNvPr>
          <p:cNvSpPr>
            <a:spLocks noGrp="1"/>
          </p:cNvSpPr>
          <p:nvPr>
            <p:ph idx="1"/>
          </p:nvPr>
        </p:nvSpPr>
        <p:spPr>
          <a:xfrm>
            <a:off x="838201" y="1825625"/>
            <a:ext cx="10086974" cy="4351338"/>
          </a:xfrm>
        </p:spPr>
        <p:txBody>
          <a:bodyPr>
            <a:normAutofit/>
          </a:body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The behavioural support plan must:</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r>
              <a:rPr lang="en-US" sz="2200">
                <a:solidFill>
                  <a:schemeClr val="tx1">
                    <a:lumMod val="75000"/>
                    <a:lumOff val="25000"/>
                  </a:schemeClr>
                </a:solidFill>
              </a:rPr>
              <a:t>The National Disability Insurance Scheme (NDIS) has guidelines on the obligations a care provider has.</a:t>
            </a:r>
          </a:p>
          <a:p>
            <a:pPr marL="0" indent="0">
              <a:lnSpc>
                <a:spcPct val="114000"/>
              </a:lnSpc>
              <a:spcBef>
                <a:spcPts val="600"/>
              </a:spcBef>
              <a:spcAft>
                <a:spcPts val="600"/>
              </a:spcAft>
              <a:buClr>
                <a:srgbClr val="1C96D3"/>
              </a:buClr>
              <a:buNone/>
            </a:pPr>
            <a:r>
              <a:rPr lang="en-US" sz="2200">
                <a:solidFill>
                  <a:schemeClr val="tx1">
                    <a:lumMod val="75000"/>
                    <a:lumOff val="25000"/>
                  </a:schemeClr>
                </a:solidFill>
              </a:rPr>
              <a:t>These obligations are when they use restrictive practices.</a:t>
            </a:r>
          </a:p>
        </p:txBody>
      </p:sp>
      <p:sp>
        <p:nvSpPr>
          <p:cNvPr id="5" name="Rectangle 4">
            <a:extLst>
              <a:ext uri="{FF2B5EF4-FFF2-40B4-BE49-F238E27FC236}">
                <a16:creationId xmlns=""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Demonstrate Commitment to Empower People Receiving Support</a:t>
            </a:r>
            <a:endParaRPr lang="en-PH" sz="1050" i="1"/>
          </a:p>
        </p:txBody>
      </p:sp>
      <p:graphicFrame>
        <p:nvGraphicFramePr>
          <p:cNvPr id="6" name="Diagram 5">
            <a:extLst>
              <a:ext uri="{FF2B5EF4-FFF2-40B4-BE49-F238E27FC236}">
                <a16:creationId xmlns="" xmlns:a16="http://schemas.microsoft.com/office/drawing/2014/main" id="{C0ACACD8-AAFC-27F8-9C6A-4DA1EE65F652}"/>
              </a:ext>
            </a:extLst>
          </p:cNvPr>
          <p:cNvGraphicFramePr/>
          <p:nvPr>
            <p:extLst>
              <p:ext uri="{D42A27DB-BD31-4B8C-83A1-F6EECF244321}">
                <p14:modId xmlns:p14="http://schemas.microsoft.com/office/powerpoint/2010/main" val="1435030771"/>
              </p:ext>
            </p:extLst>
          </p:nvPr>
        </p:nvGraphicFramePr>
        <p:xfrm>
          <a:off x="990991" y="2310619"/>
          <a:ext cx="9934184" cy="218049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17075257"/>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042D9E7B-D1BB-4A59-8D12-11E6C2FA55AC}"/>
              </a:ext>
            </a:extLst>
          </p:cNvPr>
          <p:cNvSpPr>
            <a:spLocks noGrp="1"/>
          </p:cNvSpPr>
          <p:nvPr>
            <p:ph idx="1"/>
          </p:nvPr>
        </p:nvSpPr>
        <p:spPr>
          <a:xfrm>
            <a:off x="838201" y="1825625"/>
            <a:ext cx="10086974" cy="4351338"/>
          </a:xfrm>
        </p:spPr>
        <p:txBody>
          <a:bodyPr>
            <a:normAutofit/>
          </a:body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All providers using authorised restrictive practices must meet conditions of registration, including:</a:t>
            </a:r>
          </a:p>
          <a:p>
            <a:pPr>
              <a:lnSpc>
                <a:spcPct val="114000"/>
              </a:lnSpc>
              <a:spcBef>
                <a:spcPts val="600"/>
              </a:spcBef>
              <a:spcAft>
                <a:spcPts val="600"/>
              </a:spcAft>
              <a:buClr>
                <a:srgbClr val="1C96D3"/>
              </a:buClr>
              <a:buFont typeface="Wingdings" panose="05000000000000000000" pitchFamily="2" charset="2"/>
              <a:buChar char="§"/>
            </a:pPr>
            <a:r>
              <a:rPr lang="en-US" sz="2200">
                <a:solidFill>
                  <a:schemeClr val="tx1">
                    <a:lumMod val="75000"/>
                    <a:lumOff val="25000"/>
                  </a:schemeClr>
                </a:solidFill>
              </a:rPr>
              <a:t>A restrictive practice can only be used when it is part of a behaviour support plan developed by a NDIS behaviour support practitioner.</a:t>
            </a:r>
          </a:p>
          <a:p>
            <a:pPr>
              <a:lnSpc>
                <a:spcPct val="114000"/>
              </a:lnSpc>
              <a:spcBef>
                <a:spcPts val="600"/>
              </a:spcBef>
              <a:spcAft>
                <a:spcPts val="600"/>
              </a:spcAft>
              <a:buClr>
                <a:srgbClr val="1C96D3"/>
              </a:buClr>
              <a:buFont typeface="Wingdings" panose="05000000000000000000" pitchFamily="2" charset="2"/>
              <a:buChar char="§"/>
            </a:pPr>
            <a:r>
              <a:rPr lang="en-US" sz="2200">
                <a:solidFill>
                  <a:schemeClr val="tx1">
                    <a:lumMod val="75000"/>
                    <a:lumOff val="25000"/>
                  </a:schemeClr>
                </a:solidFill>
              </a:rPr>
              <a:t>If a restrictive practice is used, it must:</a:t>
            </a:r>
          </a:p>
          <a:p>
            <a:pPr marL="687600">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Be </a:t>
            </a:r>
            <a:r>
              <a:rPr lang="en-US" sz="2200">
                <a:solidFill>
                  <a:schemeClr val="tx1">
                    <a:lumMod val="75000"/>
                    <a:lumOff val="25000"/>
                  </a:schemeClr>
                </a:solidFill>
              </a:rPr>
              <a:t>the least restrictive response possible in the circumstances</a:t>
            </a:r>
          </a:p>
          <a:p>
            <a:pPr marL="687600">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Reduce </a:t>
            </a:r>
            <a:r>
              <a:rPr lang="en-US" sz="2200">
                <a:solidFill>
                  <a:schemeClr val="tx1">
                    <a:lumMod val="75000"/>
                    <a:lumOff val="25000"/>
                  </a:schemeClr>
                </a:solidFill>
              </a:rPr>
              <a:t>the risk of harm to the person or others</a:t>
            </a:r>
          </a:p>
          <a:p>
            <a:pPr marL="687600">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Be</a:t>
            </a:r>
            <a:r>
              <a:rPr lang="en-US" sz="2200">
                <a:solidFill>
                  <a:schemeClr val="tx1">
                    <a:lumMod val="75000"/>
                    <a:lumOff val="25000"/>
                  </a:schemeClr>
                </a:solidFill>
              </a:rPr>
              <a:t> used for the shortest possible time ensuring safety of the person or others.</a:t>
            </a:r>
          </a:p>
          <a:p>
            <a:pPr>
              <a:lnSpc>
                <a:spcPct val="114000"/>
              </a:lnSpc>
              <a:spcBef>
                <a:spcPts val="600"/>
              </a:spcBef>
              <a:spcAft>
                <a:spcPts val="600"/>
              </a:spcAft>
              <a:buClr>
                <a:srgbClr val="1C96D3"/>
              </a:buClr>
              <a:buFont typeface="Wingdings" panose="05000000000000000000" pitchFamily="2" charset="2"/>
              <a:buChar char="§"/>
            </a:pPr>
            <a:endParaRPr lang="en-US" sz="2200">
              <a:solidFill>
                <a:schemeClr val="tx1">
                  <a:lumMod val="75000"/>
                  <a:lumOff val="25000"/>
                </a:schemeClr>
              </a:solidFill>
            </a:endParaRPr>
          </a:p>
        </p:txBody>
      </p:sp>
      <p:sp>
        <p:nvSpPr>
          <p:cNvPr id="5" name="Rectangle 4">
            <a:extLst>
              <a:ext uri="{FF2B5EF4-FFF2-40B4-BE49-F238E27FC236}">
                <a16:creationId xmlns=""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Demonstrate Commitment to Empower People Receiving Support</a:t>
            </a:r>
            <a:endParaRPr lang="en-PH" sz="1050" i="1"/>
          </a:p>
        </p:txBody>
      </p:sp>
    </p:spTree>
    <p:extLst>
      <p:ext uri="{BB962C8B-B14F-4D97-AF65-F5344CB8AC3E}">
        <p14:creationId xmlns:p14="http://schemas.microsoft.com/office/powerpoint/2010/main" val="2697821778"/>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 xmlns:a16="http://schemas.microsoft.com/office/drawing/2014/main" id="{41AAC429-75BC-4190-9428-524D75632023}"/>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3409" r="23214"/>
          <a:stretch/>
        </p:blipFill>
        <p:spPr>
          <a:xfrm>
            <a:off x="3946385" y="620"/>
            <a:ext cx="8245616" cy="6857380"/>
          </a:xfrm>
          <a:prstGeom prst="rect">
            <a:avLst/>
          </a:prstGeom>
        </p:spPr>
      </p:pic>
      <p:sp>
        <p:nvSpPr>
          <p:cNvPr id="7" name="Rectangle 6">
            <a:extLst>
              <a:ext uri="{FF2B5EF4-FFF2-40B4-BE49-F238E27FC236}">
                <a16:creationId xmlns="" xmlns:a16="http://schemas.microsoft.com/office/drawing/2014/main" id="{AD348583-920E-43A6-824A-71168101BB34}"/>
              </a:ext>
            </a:extLst>
          </p:cNvPr>
          <p:cNvSpPr/>
          <p:nvPr/>
        </p:nvSpPr>
        <p:spPr>
          <a:xfrm>
            <a:off x="3946385" y="-310"/>
            <a:ext cx="6090244" cy="6858000"/>
          </a:xfrm>
          <a:prstGeom prst="rect">
            <a:avLst/>
          </a:prstGeom>
          <a:gradFill flip="none" rotWithShape="1">
            <a:gsLst>
              <a:gs pos="64593">
                <a:srgbClr val="FFFFFF">
                  <a:alpha val="70000"/>
                </a:srgbClr>
              </a:gs>
              <a:gs pos="26556">
                <a:srgbClr val="FFFFFF"/>
              </a:gs>
              <a:gs pos="38100">
                <a:schemeClr val="bg1">
                  <a:alpha val="90000"/>
                </a:schemeClr>
              </a:gs>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 name="Content Placeholder 2">
            <a:extLst>
              <a:ext uri="{FF2B5EF4-FFF2-40B4-BE49-F238E27FC236}">
                <a16:creationId xmlns="" xmlns:a16="http://schemas.microsoft.com/office/drawing/2014/main" id="{042D9E7B-D1BB-4A59-8D12-11E6C2FA55AC}"/>
              </a:ext>
            </a:extLst>
          </p:cNvPr>
          <p:cNvSpPr>
            <a:spLocks noGrp="1"/>
          </p:cNvSpPr>
          <p:nvPr>
            <p:ph idx="1"/>
          </p:nvPr>
        </p:nvSpPr>
        <p:spPr>
          <a:xfrm>
            <a:off x="838200" y="1825625"/>
            <a:ext cx="6897600" cy="4351338"/>
          </a:xfrm>
        </p:spPr>
        <p:txBody>
          <a:bodyPr>
            <a:normAutofit/>
          </a:body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All providers using authorised restrictive practices must meet conditions of registration, including:</a:t>
            </a:r>
          </a:p>
          <a:p>
            <a:pPr>
              <a:lnSpc>
                <a:spcPct val="114000"/>
              </a:lnSpc>
              <a:spcBef>
                <a:spcPts val="600"/>
              </a:spcBef>
              <a:spcAft>
                <a:spcPts val="600"/>
              </a:spcAft>
              <a:buClr>
                <a:srgbClr val="1C96D3"/>
              </a:buClr>
              <a:buFont typeface="Wingdings" panose="05000000000000000000" pitchFamily="2" charset="2"/>
              <a:buChar char="§"/>
            </a:pPr>
            <a:r>
              <a:rPr lang="en-US" sz="2200">
                <a:solidFill>
                  <a:schemeClr val="tx1">
                    <a:lumMod val="75000"/>
                    <a:lumOff val="25000"/>
                  </a:schemeClr>
                </a:solidFill>
              </a:rPr>
              <a:t>The implementing provider must:</a:t>
            </a:r>
          </a:p>
          <a:p>
            <a:pPr marL="687600">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Obtain </a:t>
            </a:r>
            <a:r>
              <a:rPr lang="en-US" sz="2200">
                <a:solidFill>
                  <a:schemeClr val="tx1">
                    <a:lumMod val="75000"/>
                    <a:lumOff val="25000"/>
                  </a:schemeClr>
                </a:solidFill>
              </a:rPr>
              <a:t>authorisation for the use from the state or territory where it is required</a:t>
            </a:r>
          </a:p>
          <a:p>
            <a:pPr marL="687600">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Comply</a:t>
            </a:r>
            <a:r>
              <a:rPr lang="en-US" sz="2200">
                <a:solidFill>
                  <a:schemeClr val="tx1">
                    <a:lumMod val="75000"/>
                    <a:lumOff val="25000"/>
                  </a:schemeClr>
                </a:solidFill>
              </a:rPr>
              <a:t> with monthly reporting requirements.</a:t>
            </a:r>
          </a:p>
        </p:txBody>
      </p:sp>
      <p:sp>
        <p:nvSpPr>
          <p:cNvPr id="5" name="Rectangle 4">
            <a:extLst>
              <a:ext uri="{FF2B5EF4-FFF2-40B4-BE49-F238E27FC236}">
                <a16:creationId xmlns=""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Demonstrate Commitment to Empower People Receiving Support</a:t>
            </a:r>
            <a:endParaRPr lang="en-PH" sz="1050" i="1"/>
          </a:p>
        </p:txBody>
      </p:sp>
    </p:spTree>
    <p:extLst>
      <p:ext uri="{BB962C8B-B14F-4D97-AF65-F5344CB8AC3E}">
        <p14:creationId xmlns:p14="http://schemas.microsoft.com/office/powerpoint/2010/main" val="1103926605"/>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042D9E7B-D1BB-4A59-8D12-11E6C2FA55AC}"/>
              </a:ext>
            </a:extLst>
          </p:cNvPr>
          <p:cNvSpPr>
            <a:spLocks noGrp="1"/>
          </p:cNvSpPr>
          <p:nvPr>
            <p:ph idx="1"/>
          </p:nvPr>
        </p:nvSpPr>
        <p:spPr>
          <a:xfrm>
            <a:off x="838200" y="1825625"/>
            <a:ext cx="10087200" cy="4351338"/>
          </a:xfrm>
        </p:spPr>
        <p:txBody>
          <a:bodyPr>
            <a:normAutofit/>
          </a:body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The use of restrictive practices is unauthorised if it is:</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sp>
        <p:nvSpPr>
          <p:cNvPr id="5" name="Rectangle 4">
            <a:extLst>
              <a:ext uri="{FF2B5EF4-FFF2-40B4-BE49-F238E27FC236}">
                <a16:creationId xmlns=""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Demonstrate Commitment to Empower People Receiving Support</a:t>
            </a:r>
            <a:endParaRPr lang="en-PH" sz="1050" i="1"/>
          </a:p>
        </p:txBody>
      </p:sp>
      <p:graphicFrame>
        <p:nvGraphicFramePr>
          <p:cNvPr id="8" name="Diagram 7">
            <a:extLst>
              <a:ext uri="{FF2B5EF4-FFF2-40B4-BE49-F238E27FC236}">
                <a16:creationId xmlns="" xmlns:a16="http://schemas.microsoft.com/office/drawing/2014/main" id="{DFEC7969-96DA-1D88-8B16-454B4A67A8A9}"/>
              </a:ext>
            </a:extLst>
          </p:cNvPr>
          <p:cNvGraphicFramePr/>
          <p:nvPr>
            <p:extLst>
              <p:ext uri="{D42A27DB-BD31-4B8C-83A1-F6EECF244321}">
                <p14:modId xmlns:p14="http://schemas.microsoft.com/office/powerpoint/2010/main" val="4265971553"/>
              </p:ext>
            </p:extLst>
          </p:nvPr>
        </p:nvGraphicFramePr>
        <p:xfrm>
          <a:off x="1005058" y="2405575"/>
          <a:ext cx="9920342" cy="358726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4030229"/>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Man with hand on face">
            <a:extLst>
              <a:ext uri="{FF2B5EF4-FFF2-40B4-BE49-F238E27FC236}">
                <a16:creationId xmlns="" xmlns:a16="http://schemas.microsoft.com/office/drawing/2014/main" id="{599B14B7-AD7C-4F6E-BA85-8E4F0B7FD990}"/>
              </a:ext>
            </a:extLst>
          </p:cNvPr>
          <p:cNvPicPr>
            <a:picLocks noChangeAspect="1"/>
          </p:cNvPicPr>
          <p:nvPr/>
        </p:nvPicPr>
        <p:blipFill>
          <a:blip r:embed="rId2" cstate="print">
            <a:extLst>
              <a:ext uri="{28A0092B-C50C-407E-A947-70E740481C1C}">
                <a14:useLocalDpi xmlns:a14="http://schemas.microsoft.com/office/drawing/2010/main" val="0"/>
              </a:ext>
            </a:extLst>
          </a:blip>
          <a:srcRect l="11324" r="11324"/>
          <a:stretch/>
        </p:blipFill>
        <p:spPr>
          <a:xfrm>
            <a:off x="3946385" y="620"/>
            <a:ext cx="8245616" cy="6857380"/>
          </a:xfrm>
          <a:prstGeom prst="rect">
            <a:avLst/>
          </a:prstGeom>
        </p:spPr>
      </p:pic>
      <p:sp>
        <p:nvSpPr>
          <p:cNvPr id="9" name="Rectangle 8">
            <a:extLst>
              <a:ext uri="{FF2B5EF4-FFF2-40B4-BE49-F238E27FC236}">
                <a16:creationId xmlns="" xmlns:a16="http://schemas.microsoft.com/office/drawing/2014/main" id="{803081A9-5073-40D2-AA24-6C621F36416F}"/>
              </a:ext>
            </a:extLst>
          </p:cNvPr>
          <p:cNvSpPr/>
          <p:nvPr/>
        </p:nvSpPr>
        <p:spPr>
          <a:xfrm>
            <a:off x="3946385" y="-310"/>
            <a:ext cx="6090244" cy="6858000"/>
          </a:xfrm>
          <a:prstGeom prst="rect">
            <a:avLst/>
          </a:prstGeom>
          <a:gradFill flip="none" rotWithShape="1">
            <a:gsLst>
              <a:gs pos="64593">
                <a:srgbClr val="FFFFFF">
                  <a:alpha val="70000"/>
                </a:srgbClr>
              </a:gs>
              <a:gs pos="26556">
                <a:srgbClr val="FFFFFF"/>
              </a:gs>
              <a:gs pos="38100">
                <a:schemeClr val="bg1">
                  <a:alpha val="90000"/>
                </a:schemeClr>
              </a:gs>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 name="Content Placeholder 2">
            <a:extLst>
              <a:ext uri="{FF2B5EF4-FFF2-40B4-BE49-F238E27FC236}">
                <a16:creationId xmlns="" xmlns:a16="http://schemas.microsoft.com/office/drawing/2014/main" id="{042D9E7B-D1BB-4A59-8D12-11E6C2FA55AC}"/>
              </a:ext>
            </a:extLst>
          </p:cNvPr>
          <p:cNvSpPr>
            <a:spLocks noGrp="1"/>
          </p:cNvSpPr>
          <p:nvPr>
            <p:ph idx="1"/>
          </p:nvPr>
        </p:nvSpPr>
        <p:spPr>
          <a:xfrm>
            <a:off x="838200" y="1825625"/>
            <a:ext cx="6897600" cy="4351338"/>
          </a:xfrm>
        </p:spPr>
        <p:txBody>
          <a:bodyPr>
            <a:normAutofit/>
          </a:bodyPr>
          <a:lstStyle/>
          <a:p>
            <a:pPr marL="0" indent="0">
              <a:lnSpc>
                <a:spcPct val="114000"/>
              </a:lnSpc>
              <a:spcBef>
                <a:spcPts val="600"/>
              </a:spcBef>
              <a:spcAft>
                <a:spcPts val="600"/>
              </a:spcAft>
              <a:buClr>
                <a:srgbClr val="1C96D3"/>
              </a:buClr>
              <a:buNone/>
            </a:pPr>
            <a:r>
              <a:rPr lang="en-US" sz="2200" b="1">
                <a:solidFill>
                  <a:schemeClr val="tx1">
                    <a:lumMod val="75000"/>
                    <a:lumOff val="25000"/>
                  </a:schemeClr>
                </a:solidFill>
              </a:rPr>
              <a:t>Using Positive, Proactive Approaches To Eliminate The Need To Use Restrictive Practices</a:t>
            </a:r>
          </a:p>
          <a:p>
            <a:pPr marL="0" indent="0">
              <a:lnSpc>
                <a:spcPct val="114000"/>
              </a:lnSpc>
              <a:spcBef>
                <a:spcPts val="600"/>
              </a:spcBef>
              <a:spcAft>
                <a:spcPts val="600"/>
              </a:spcAft>
              <a:buClr>
                <a:srgbClr val="1C96D3"/>
              </a:buClr>
              <a:buNone/>
            </a:pPr>
            <a:r>
              <a:rPr lang="en-US" sz="2200">
                <a:solidFill>
                  <a:schemeClr val="tx1">
                    <a:lumMod val="75000"/>
                    <a:lumOff val="25000"/>
                  </a:schemeClr>
                </a:solidFill>
              </a:rPr>
              <a:t>The use of restrictive practices has several risks that can negatively impact the well-being of the person like: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Serious </a:t>
            </a:r>
            <a:r>
              <a:rPr lang="en-US" sz="2200">
                <a:solidFill>
                  <a:schemeClr val="tx1">
                    <a:lumMod val="75000"/>
                    <a:lumOff val="25000"/>
                  </a:schemeClr>
                </a:solidFill>
              </a:rPr>
              <a:t>physical injury or death</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Psychological </a:t>
            </a:r>
            <a:r>
              <a:rPr lang="en-US" sz="2200">
                <a:solidFill>
                  <a:schemeClr val="tx1">
                    <a:lumMod val="75000"/>
                    <a:lumOff val="25000"/>
                  </a:schemeClr>
                </a:solidFill>
              </a:rPr>
              <a:t>harm (e.g. anxiety, trauma and depression)</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Damage</a:t>
            </a:r>
            <a:r>
              <a:rPr lang="en-US" sz="2200">
                <a:solidFill>
                  <a:schemeClr val="tx1">
                    <a:lumMod val="75000"/>
                    <a:lumOff val="25000"/>
                  </a:schemeClr>
                </a:solidFill>
              </a:rPr>
              <a:t> between the relationship of a person and their carers</a:t>
            </a:r>
          </a:p>
        </p:txBody>
      </p:sp>
      <p:sp>
        <p:nvSpPr>
          <p:cNvPr id="5" name="Rectangle 4">
            <a:extLst>
              <a:ext uri="{FF2B5EF4-FFF2-40B4-BE49-F238E27FC236}">
                <a16:creationId xmlns=""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Demonstrate Commitment to Empower People Receiving Support</a:t>
            </a:r>
            <a:endParaRPr lang="en-PH" sz="1050" i="1"/>
          </a:p>
        </p:txBody>
      </p:sp>
    </p:spTree>
    <p:extLst>
      <p:ext uri="{BB962C8B-B14F-4D97-AF65-F5344CB8AC3E}">
        <p14:creationId xmlns:p14="http://schemas.microsoft.com/office/powerpoint/2010/main" val="2371335974"/>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Woman in wheelchair thumbs down">
            <a:extLst>
              <a:ext uri="{FF2B5EF4-FFF2-40B4-BE49-F238E27FC236}">
                <a16:creationId xmlns="" xmlns:a16="http://schemas.microsoft.com/office/drawing/2014/main" id="{A2FB9132-5F7C-5FD3-6E06-BEB1B6D04E6D}"/>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24239"/>
          <a:stretch/>
        </p:blipFill>
        <p:spPr>
          <a:xfrm>
            <a:off x="154746" y="365125"/>
            <a:ext cx="4243952" cy="6492875"/>
          </a:xfrm>
          <a:prstGeom prst="rect">
            <a:avLst/>
          </a:prstGeom>
        </p:spPr>
      </p:pic>
      <p:sp>
        <p:nvSpPr>
          <p:cNvPr id="5" name="Rectangle 4">
            <a:extLst>
              <a:ext uri="{FF2B5EF4-FFF2-40B4-BE49-F238E27FC236}">
                <a16:creationId xmlns=""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Demonstrate Commitment to Empower People Receiving Support</a:t>
            </a:r>
            <a:endParaRPr lang="en-PH" sz="1050" i="1"/>
          </a:p>
        </p:txBody>
      </p:sp>
      <p:sp>
        <p:nvSpPr>
          <p:cNvPr id="8" name="Content Placeholder 2">
            <a:extLst>
              <a:ext uri="{FF2B5EF4-FFF2-40B4-BE49-F238E27FC236}">
                <a16:creationId xmlns="" xmlns:a16="http://schemas.microsoft.com/office/drawing/2014/main" id="{C9526D1F-56B6-0AEB-A9D5-D30D45826CC4}"/>
              </a:ext>
            </a:extLst>
          </p:cNvPr>
          <p:cNvSpPr txBox="1">
            <a:spLocks/>
          </p:cNvSpPr>
          <p:nvPr/>
        </p:nvSpPr>
        <p:spPr>
          <a:xfrm>
            <a:off x="4543425" y="1825625"/>
            <a:ext cx="638175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use of restrictive practices has several risks that can negatively impact the well-being of the person like: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Increased power imbalances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Feelings of helplessness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 loss of independence</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Above all, the use of restrictive practices violates the human rights of the person.</a:t>
            </a:r>
          </a:p>
        </p:txBody>
      </p:sp>
    </p:spTree>
    <p:extLst>
      <p:ext uri="{BB962C8B-B14F-4D97-AF65-F5344CB8AC3E}">
        <p14:creationId xmlns:p14="http://schemas.microsoft.com/office/powerpoint/2010/main" val="1486036459"/>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Hand with a gavel">
            <a:extLst>
              <a:ext uri="{FF2B5EF4-FFF2-40B4-BE49-F238E27FC236}">
                <a16:creationId xmlns="" xmlns:a16="http://schemas.microsoft.com/office/drawing/2014/main" id="{FE2B91D7-2391-480B-84A7-21FAE9A11E46}"/>
              </a:ext>
            </a:extLst>
          </p:cNvPr>
          <p:cNvPicPr>
            <a:picLocks noChangeAspect="1"/>
          </p:cNvPicPr>
          <p:nvPr/>
        </p:nvPicPr>
        <p:blipFill>
          <a:blip r:embed="rId2" cstate="print">
            <a:extLst>
              <a:ext uri="{28A0092B-C50C-407E-A947-70E740481C1C}">
                <a14:useLocalDpi xmlns:a14="http://schemas.microsoft.com/office/drawing/2010/main" val="0"/>
              </a:ext>
            </a:extLst>
          </a:blip>
          <a:srcRect l="9919" r="9919"/>
          <a:stretch/>
        </p:blipFill>
        <p:spPr>
          <a:xfrm>
            <a:off x="3946385" y="620"/>
            <a:ext cx="8245616" cy="6857380"/>
          </a:xfrm>
          <a:prstGeom prst="rect">
            <a:avLst/>
          </a:prstGeom>
        </p:spPr>
      </p:pic>
      <p:sp>
        <p:nvSpPr>
          <p:cNvPr id="7" name="Rectangle 6">
            <a:extLst>
              <a:ext uri="{FF2B5EF4-FFF2-40B4-BE49-F238E27FC236}">
                <a16:creationId xmlns="" xmlns:a16="http://schemas.microsoft.com/office/drawing/2014/main" id="{529BCA57-2986-4D07-A492-205214649D2B}"/>
              </a:ext>
            </a:extLst>
          </p:cNvPr>
          <p:cNvSpPr/>
          <p:nvPr/>
        </p:nvSpPr>
        <p:spPr>
          <a:xfrm>
            <a:off x="3946385" y="-310"/>
            <a:ext cx="6090244" cy="6858000"/>
          </a:xfrm>
          <a:prstGeom prst="rect">
            <a:avLst/>
          </a:prstGeom>
          <a:gradFill flip="none" rotWithShape="1">
            <a:gsLst>
              <a:gs pos="64593">
                <a:srgbClr val="FFFFFF">
                  <a:alpha val="70000"/>
                </a:srgbClr>
              </a:gs>
              <a:gs pos="26556">
                <a:srgbClr val="FFFFFF"/>
              </a:gs>
              <a:gs pos="38100">
                <a:schemeClr val="bg1">
                  <a:alpha val="90000"/>
                </a:schemeClr>
              </a:gs>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 name="Content Placeholder 2">
            <a:extLst>
              <a:ext uri="{FF2B5EF4-FFF2-40B4-BE49-F238E27FC236}">
                <a16:creationId xmlns="" xmlns:a16="http://schemas.microsoft.com/office/drawing/2014/main" id="{042D9E7B-D1BB-4A59-8D12-11E6C2FA55AC}"/>
              </a:ext>
            </a:extLst>
          </p:cNvPr>
          <p:cNvSpPr>
            <a:spLocks noGrp="1"/>
          </p:cNvSpPr>
          <p:nvPr>
            <p:ph idx="1"/>
          </p:nvPr>
        </p:nvSpPr>
        <p:spPr>
          <a:xfrm>
            <a:off x="838201" y="1825625"/>
            <a:ext cx="6897600" cy="4351338"/>
          </a:xfrm>
        </p:spPr>
        <p:txBody>
          <a:bodyPr>
            <a:normAutofit/>
          </a:body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In Australia, care providers are required under the CRPD to respect, protect, and fulfil the rights of people with disabilities.</a:t>
            </a:r>
          </a:p>
          <a:p>
            <a:pPr marL="0" indent="0">
              <a:lnSpc>
                <a:spcPct val="114000"/>
              </a:lnSpc>
              <a:spcBef>
                <a:spcPts val="600"/>
              </a:spcBef>
              <a:spcAft>
                <a:spcPts val="600"/>
              </a:spcAft>
              <a:buClr>
                <a:srgbClr val="1C96D3"/>
              </a:buClr>
              <a:buNone/>
            </a:pPr>
            <a:r>
              <a:rPr lang="en-US" sz="2200">
                <a:solidFill>
                  <a:schemeClr val="tx1">
                    <a:lumMod val="75000"/>
                    <a:lumOff val="25000"/>
                  </a:schemeClr>
                </a:solidFill>
              </a:rPr>
              <a:t>Using restrictive practices conflicts with the following human rights to:</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Be </a:t>
            </a:r>
            <a:r>
              <a:rPr lang="en-US" sz="2200">
                <a:solidFill>
                  <a:schemeClr val="tx1">
                    <a:lumMod val="75000"/>
                    <a:lumOff val="25000"/>
                  </a:schemeClr>
                </a:solidFill>
              </a:rPr>
              <a:t>free from violence and abuse, and torture or cruel, inhuman or degrading treatment</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Physical</a:t>
            </a:r>
            <a:r>
              <a:rPr lang="en-US" sz="2200">
                <a:solidFill>
                  <a:schemeClr val="tx1">
                    <a:lumMod val="75000"/>
                    <a:lumOff val="25000"/>
                  </a:schemeClr>
                </a:solidFill>
              </a:rPr>
              <a:t> and mental integrity, liberty and autonomy.</a:t>
            </a:r>
          </a:p>
          <a:p>
            <a:pPr marL="0" indent="0">
              <a:lnSpc>
                <a:spcPct val="114000"/>
              </a:lnSpc>
              <a:spcBef>
                <a:spcPts val="600"/>
              </a:spcBef>
              <a:spcAft>
                <a:spcPts val="600"/>
              </a:spcAft>
              <a:buClr>
                <a:srgbClr val="1C96D3"/>
              </a:buClr>
              <a:buNone/>
            </a:pPr>
            <a:endParaRPr lang="en-US" sz="2200">
              <a:solidFill>
                <a:schemeClr val="tx1">
                  <a:lumMod val="75000"/>
                  <a:lumOff val="25000"/>
                </a:schemeClr>
              </a:solidFill>
            </a:endParaRPr>
          </a:p>
        </p:txBody>
      </p:sp>
      <p:sp>
        <p:nvSpPr>
          <p:cNvPr id="5" name="Rectangle 4">
            <a:extLst>
              <a:ext uri="{FF2B5EF4-FFF2-40B4-BE49-F238E27FC236}">
                <a16:creationId xmlns=""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Demonstrate Commitment to Empower People Receiving Support</a:t>
            </a:r>
            <a:endParaRPr lang="en-PH" sz="1050" i="1"/>
          </a:p>
        </p:txBody>
      </p:sp>
    </p:spTree>
    <p:extLst>
      <p:ext uri="{BB962C8B-B14F-4D97-AF65-F5344CB8AC3E}">
        <p14:creationId xmlns:p14="http://schemas.microsoft.com/office/powerpoint/2010/main" val="1637139240"/>
      </p:ext>
    </p:extLst>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042D9E7B-D1BB-4A59-8D12-11E6C2FA55AC}"/>
              </a:ext>
            </a:extLst>
          </p:cNvPr>
          <p:cNvSpPr>
            <a:spLocks noGrp="1"/>
          </p:cNvSpPr>
          <p:nvPr>
            <p:ph idx="1"/>
          </p:nvPr>
        </p:nvSpPr>
        <p:spPr>
          <a:xfrm>
            <a:off x="838201" y="1825625"/>
            <a:ext cx="10086974" cy="4351338"/>
          </a:xfrm>
        </p:spPr>
        <p:txBody>
          <a:bodyPr>
            <a:normAutofit/>
          </a:body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There are considerations in using restrictive practices within the human rights framework including the following:</a:t>
            </a:r>
          </a:p>
          <a:p>
            <a:pPr>
              <a:lnSpc>
                <a:spcPct val="114000"/>
              </a:lnSpc>
              <a:spcBef>
                <a:spcPts val="600"/>
              </a:spcBef>
              <a:spcAft>
                <a:spcPts val="600"/>
              </a:spcAft>
              <a:buClr>
                <a:srgbClr val="1C96D3"/>
              </a:buClr>
              <a:buFont typeface="Wingdings" panose="05000000000000000000" pitchFamily="2" charset="2"/>
              <a:buChar char="§"/>
            </a:pPr>
            <a:r>
              <a:rPr lang="en-US" sz="2200">
                <a:solidFill>
                  <a:schemeClr val="tx1">
                    <a:lumMod val="75000"/>
                    <a:lumOff val="25000"/>
                  </a:schemeClr>
                </a:solidFill>
              </a:rPr>
              <a:t>It must not amount to inhuman and degrading treatment to people receiving support.</a:t>
            </a:r>
          </a:p>
          <a:p>
            <a:pPr>
              <a:lnSpc>
                <a:spcPct val="114000"/>
              </a:lnSpc>
              <a:spcBef>
                <a:spcPts val="600"/>
              </a:spcBef>
              <a:spcAft>
                <a:spcPts val="600"/>
              </a:spcAft>
              <a:buClr>
                <a:srgbClr val="1C96D3"/>
              </a:buClr>
              <a:buFont typeface="Wingdings" panose="05000000000000000000" pitchFamily="2" charset="2"/>
              <a:buChar char="§"/>
            </a:pPr>
            <a:r>
              <a:rPr lang="en-US" sz="2200">
                <a:solidFill>
                  <a:schemeClr val="tx1">
                    <a:lumMod val="75000"/>
                    <a:lumOff val="25000"/>
                  </a:schemeClr>
                </a:solidFill>
              </a:rPr>
              <a:t>It must be necessary.</a:t>
            </a:r>
          </a:p>
          <a:p>
            <a:pPr>
              <a:lnSpc>
                <a:spcPct val="114000"/>
              </a:lnSpc>
              <a:spcBef>
                <a:spcPts val="600"/>
              </a:spcBef>
              <a:spcAft>
                <a:spcPts val="600"/>
              </a:spcAft>
              <a:buClr>
                <a:srgbClr val="1C96D3"/>
              </a:buClr>
              <a:buFont typeface="Wingdings" panose="05000000000000000000" pitchFamily="2" charset="2"/>
              <a:buChar char="§"/>
            </a:pPr>
            <a:r>
              <a:rPr lang="en-US" sz="2200">
                <a:solidFill>
                  <a:schemeClr val="tx1">
                    <a:lumMod val="75000"/>
                    <a:lumOff val="25000"/>
                  </a:schemeClr>
                </a:solidFill>
              </a:rPr>
              <a:t>It should still enable people to safely have as much independence and dignity as possible.</a:t>
            </a:r>
          </a:p>
        </p:txBody>
      </p:sp>
      <p:sp>
        <p:nvSpPr>
          <p:cNvPr id="5" name="Rectangle 4">
            <a:extLst>
              <a:ext uri="{FF2B5EF4-FFF2-40B4-BE49-F238E27FC236}">
                <a16:creationId xmlns=""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Demonstrate Commitment to Empower People Receiving Support</a:t>
            </a:r>
            <a:endParaRPr lang="en-PH" sz="1050" i="1"/>
          </a:p>
        </p:txBody>
      </p:sp>
    </p:spTree>
    <p:extLst>
      <p:ext uri="{BB962C8B-B14F-4D97-AF65-F5344CB8AC3E}">
        <p14:creationId xmlns:p14="http://schemas.microsoft.com/office/powerpoint/2010/main" val="24284775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 xmlns:a16="http://schemas.microsoft.com/office/drawing/2014/main" id="{22E99F68-0BBD-43DD-8E60-A0921A859928}"/>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r="19913"/>
          <a:stretch/>
        </p:blipFill>
        <p:spPr>
          <a:xfrm>
            <a:off x="3946385" y="619"/>
            <a:ext cx="8245616" cy="6879865"/>
          </a:xfrm>
          <a:prstGeom prst="rect">
            <a:avLst/>
          </a:prstGeom>
        </p:spPr>
      </p:pic>
      <p:sp>
        <p:nvSpPr>
          <p:cNvPr id="7" name="Rectangle 6">
            <a:extLst>
              <a:ext uri="{FF2B5EF4-FFF2-40B4-BE49-F238E27FC236}">
                <a16:creationId xmlns="" xmlns:a16="http://schemas.microsoft.com/office/drawing/2014/main" id="{75E9C746-9AE3-4719-9D5C-41527FB1A999}"/>
              </a:ext>
            </a:extLst>
          </p:cNvPr>
          <p:cNvSpPr/>
          <p:nvPr/>
        </p:nvSpPr>
        <p:spPr>
          <a:xfrm>
            <a:off x="3946385" y="-310"/>
            <a:ext cx="5571711" cy="6858000"/>
          </a:xfrm>
          <a:prstGeom prst="rect">
            <a:avLst/>
          </a:prstGeom>
          <a:gradFill flip="none" rotWithShape="1">
            <a:gsLst>
              <a:gs pos="64593">
                <a:srgbClr val="FFFFFF">
                  <a:alpha val="70000"/>
                </a:srgbClr>
              </a:gs>
              <a:gs pos="26556">
                <a:srgbClr val="FFFFFF"/>
              </a:gs>
              <a:gs pos="38100">
                <a:schemeClr val="bg1">
                  <a:alpha val="90000"/>
                </a:schemeClr>
              </a:gs>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 name="Content Placeholder 2">
            <a:extLst>
              <a:ext uri="{FF2B5EF4-FFF2-40B4-BE49-F238E27FC236}">
                <a16:creationId xmlns="" xmlns:a16="http://schemas.microsoft.com/office/drawing/2014/main" id="{042D9E7B-D1BB-4A59-8D12-11E6C2FA55AC}"/>
              </a:ext>
            </a:extLst>
          </p:cNvPr>
          <p:cNvSpPr>
            <a:spLocks noGrp="1"/>
          </p:cNvSpPr>
          <p:nvPr>
            <p:ph idx="1"/>
          </p:nvPr>
        </p:nvSpPr>
        <p:spPr>
          <a:xfrm>
            <a:off x="838201" y="1825625"/>
            <a:ext cx="6897600" cy="4351338"/>
          </a:xfrm>
        </p:spPr>
        <p:txBody>
          <a:bodyPr>
            <a:normAutofit/>
          </a:body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Benefits of showing your commitment to all efforts made to empower people under your care ensure that your client:</a:t>
            </a:r>
          </a:p>
          <a:p>
            <a:pPr>
              <a:lnSpc>
                <a:spcPct val="114000"/>
              </a:lnSpc>
              <a:spcBef>
                <a:spcPts val="600"/>
              </a:spcBef>
              <a:spcAft>
                <a:spcPts val="600"/>
              </a:spcAft>
              <a:buClr>
                <a:srgbClr val="1C96D3"/>
              </a:buClr>
              <a:buFont typeface="Wingdings" panose="05000000000000000000" pitchFamily="2" charset="2"/>
              <a:buChar char="§"/>
            </a:pPr>
            <a:r>
              <a:rPr lang="en-US" sz="2200">
                <a:solidFill>
                  <a:schemeClr val="tx1">
                    <a:lumMod val="75000"/>
                    <a:lumOff val="25000"/>
                  </a:schemeClr>
                </a:solidFill>
              </a:rPr>
              <a:t>Feels that you genuinely believe in them</a:t>
            </a:r>
          </a:p>
          <a:p>
            <a:pPr>
              <a:lnSpc>
                <a:spcPct val="114000"/>
              </a:lnSpc>
              <a:spcBef>
                <a:spcPts val="600"/>
              </a:spcBef>
              <a:spcAft>
                <a:spcPts val="600"/>
              </a:spcAft>
              <a:buClr>
                <a:srgbClr val="1C96D3"/>
              </a:buClr>
              <a:buFont typeface="Wingdings" panose="05000000000000000000" pitchFamily="2" charset="2"/>
              <a:buChar char="§"/>
            </a:pPr>
            <a:r>
              <a:rPr lang="en-US" sz="2200">
                <a:solidFill>
                  <a:schemeClr val="tx1">
                    <a:lumMod val="75000"/>
                    <a:lumOff val="25000"/>
                  </a:schemeClr>
                </a:solidFill>
              </a:rPr>
              <a:t>Trusts your efforts and be able to see the purpose of what you are trying to accomplish</a:t>
            </a:r>
          </a:p>
        </p:txBody>
      </p:sp>
      <p:sp>
        <p:nvSpPr>
          <p:cNvPr id="5" name="Rectangle 4">
            <a:extLst>
              <a:ext uri="{FF2B5EF4-FFF2-40B4-BE49-F238E27FC236}">
                <a16:creationId xmlns=""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Demonstrate Commitment to Empower People Receiving Support</a:t>
            </a:r>
            <a:endParaRPr lang="en-PH" sz="1050" i="1"/>
          </a:p>
        </p:txBody>
      </p:sp>
    </p:spTree>
    <p:extLst>
      <p:ext uri="{BB962C8B-B14F-4D97-AF65-F5344CB8AC3E}">
        <p14:creationId xmlns:p14="http://schemas.microsoft.com/office/powerpoint/2010/main" val="4111963464"/>
      </p:ext>
    </p:extLst>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042D9E7B-D1BB-4A59-8D12-11E6C2FA55AC}"/>
              </a:ext>
            </a:extLst>
          </p:cNvPr>
          <p:cNvSpPr>
            <a:spLocks noGrp="1"/>
          </p:cNvSpPr>
          <p:nvPr>
            <p:ph idx="1"/>
          </p:nvPr>
        </p:nvSpPr>
        <p:spPr>
          <a:xfrm>
            <a:off x="838201" y="1825625"/>
            <a:ext cx="10086974" cy="4351338"/>
          </a:xfrm>
        </p:spPr>
        <p:txBody>
          <a:bodyPr>
            <a:normAutofit/>
          </a:body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In response, the following approaches are used to reduce and eliminate the use of restrictive practices:</a:t>
            </a:r>
          </a:p>
          <a:p>
            <a:pPr>
              <a:lnSpc>
                <a:spcPct val="114000"/>
              </a:lnSpc>
              <a:spcBef>
                <a:spcPts val="600"/>
              </a:spcBef>
              <a:spcAft>
                <a:spcPts val="600"/>
              </a:spcAft>
              <a:buClr>
                <a:srgbClr val="1C96D3"/>
              </a:buClr>
              <a:buFont typeface="Wingdings" panose="05000000000000000000" pitchFamily="2" charset="2"/>
              <a:buChar char="§"/>
            </a:pPr>
            <a:r>
              <a:rPr lang="en-US" sz="2200" b="1">
                <a:solidFill>
                  <a:schemeClr val="tx1">
                    <a:lumMod val="75000"/>
                    <a:lumOff val="25000"/>
                  </a:schemeClr>
                </a:solidFill>
              </a:rPr>
              <a:t>Life-Course Approach</a:t>
            </a:r>
          </a:p>
          <a:p>
            <a:pPr marL="687600">
              <a:lnSpc>
                <a:spcPct val="114000"/>
              </a:lnSpc>
              <a:spcBef>
                <a:spcPts val="600"/>
              </a:spcBef>
              <a:spcAft>
                <a:spcPts val="600"/>
              </a:spcAft>
              <a:buClr>
                <a:srgbClr val="1C96D3"/>
              </a:buClr>
              <a:buFont typeface="Courier New" panose="02070309020205020404" pitchFamily="49" charset="0"/>
              <a:buChar char="o"/>
            </a:pPr>
            <a:r>
              <a:rPr lang="en-US" sz="2200">
                <a:solidFill>
                  <a:schemeClr val="tx1">
                    <a:lumMod val="75000"/>
                    <a:lumOff val="25000"/>
                  </a:schemeClr>
                </a:solidFill>
              </a:rPr>
              <a:t>This recognises that all stages of a person's life are connected.</a:t>
            </a:r>
          </a:p>
          <a:p>
            <a:pPr marL="687600">
              <a:lnSpc>
                <a:spcPct val="114000"/>
              </a:lnSpc>
              <a:spcBef>
                <a:spcPts val="600"/>
              </a:spcBef>
              <a:spcAft>
                <a:spcPts val="600"/>
              </a:spcAft>
              <a:buClr>
                <a:srgbClr val="1C96D3"/>
              </a:buClr>
              <a:buFont typeface="Courier New" panose="02070309020205020404" pitchFamily="49" charset="0"/>
              <a:buChar char="o"/>
            </a:pPr>
            <a:r>
              <a:rPr lang="en-US" sz="2200">
                <a:solidFill>
                  <a:schemeClr val="tx1">
                    <a:lumMod val="75000"/>
                    <a:lumOff val="25000"/>
                  </a:schemeClr>
                </a:solidFill>
              </a:rPr>
              <a:t>This also considers life experiences across different generations.</a:t>
            </a:r>
          </a:p>
          <a:p>
            <a:pPr marL="230400" indent="0">
              <a:lnSpc>
                <a:spcPct val="114000"/>
              </a:lnSpc>
              <a:spcBef>
                <a:spcPts val="600"/>
              </a:spcBef>
              <a:spcAft>
                <a:spcPts val="600"/>
              </a:spcAft>
              <a:buClr>
                <a:srgbClr val="1C96D3"/>
              </a:buClr>
              <a:buNone/>
            </a:pPr>
            <a:r>
              <a:rPr lang="en-US" sz="2200">
                <a:solidFill>
                  <a:schemeClr val="tx1">
                    <a:lumMod val="75000"/>
                    <a:lumOff val="25000"/>
                  </a:schemeClr>
                </a:solidFill>
              </a:rPr>
              <a:t>There is a long history of restricting the rights or freedom of certain people in society, such as people with disabilities.</a:t>
            </a:r>
          </a:p>
        </p:txBody>
      </p:sp>
      <p:sp>
        <p:nvSpPr>
          <p:cNvPr id="5" name="Rectangle 4">
            <a:extLst>
              <a:ext uri="{FF2B5EF4-FFF2-40B4-BE49-F238E27FC236}">
                <a16:creationId xmlns=""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Demonstrate Commitment to Empower People Receiving Support</a:t>
            </a:r>
            <a:endParaRPr lang="en-PH" sz="1050" i="1"/>
          </a:p>
        </p:txBody>
      </p:sp>
    </p:spTree>
    <p:extLst>
      <p:ext uri="{BB962C8B-B14F-4D97-AF65-F5344CB8AC3E}">
        <p14:creationId xmlns:p14="http://schemas.microsoft.com/office/powerpoint/2010/main" val="593441543"/>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042D9E7B-D1BB-4A59-8D12-11E6C2FA55AC}"/>
              </a:ext>
            </a:extLst>
          </p:cNvPr>
          <p:cNvSpPr>
            <a:spLocks noGrp="1"/>
          </p:cNvSpPr>
          <p:nvPr>
            <p:ph idx="1"/>
          </p:nvPr>
        </p:nvSpPr>
        <p:spPr>
          <a:xfrm>
            <a:off x="838201" y="1825625"/>
            <a:ext cx="10086974" cy="4351338"/>
          </a:xfrm>
        </p:spPr>
        <p:txBody>
          <a:bodyPr>
            <a:normAutofit/>
          </a:bodyPr>
          <a:lstStyle/>
          <a:p>
            <a:pPr>
              <a:lnSpc>
                <a:spcPct val="114000"/>
              </a:lnSpc>
              <a:spcBef>
                <a:spcPts val="600"/>
              </a:spcBef>
              <a:spcAft>
                <a:spcPts val="600"/>
              </a:spcAft>
              <a:buClr>
                <a:srgbClr val="1C96D3"/>
              </a:buClr>
              <a:buFont typeface="Wingdings" panose="05000000000000000000" pitchFamily="2" charset="2"/>
              <a:buChar char="§"/>
            </a:pPr>
            <a:r>
              <a:rPr lang="en-US" sz="2200" b="1">
                <a:solidFill>
                  <a:schemeClr val="tx1">
                    <a:lumMod val="75000"/>
                    <a:lumOff val="25000"/>
                  </a:schemeClr>
                </a:solidFill>
              </a:rPr>
              <a:t>Life-Course Approach</a:t>
            </a:r>
          </a:p>
          <a:p>
            <a:pPr marL="230400" indent="0">
              <a:lnSpc>
                <a:spcPct val="114000"/>
              </a:lnSpc>
              <a:spcBef>
                <a:spcPts val="600"/>
              </a:spcBef>
              <a:spcAft>
                <a:spcPts val="600"/>
              </a:spcAft>
              <a:buClr>
                <a:srgbClr val="1C96D3"/>
              </a:buClr>
              <a:buNone/>
            </a:pPr>
            <a:r>
              <a:rPr lang="en-US" sz="2200">
                <a:solidFill>
                  <a:schemeClr val="tx1">
                    <a:lumMod val="75000"/>
                    <a:lumOff val="25000"/>
                  </a:schemeClr>
                </a:solidFill>
              </a:rPr>
              <a:t>Many people continue to feel the effects of such historical restrictions.</a:t>
            </a:r>
            <a:br>
              <a:rPr lang="en-US" sz="2200">
                <a:solidFill>
                  <a:schemeClr val="tx1">
                    <a:lumMod val="75000"/>
                    <a:lumOff val="25000"/>
                  </a:schemeClr>
                </a:solidFill>
              </a:rPr>
            </a:br>
            <a:r>
              <a:rPr lang="en-US" sz="2200">
                <a:solidFill>
                  <a:schemeClr val="tx1">
                    <a:lumMod val="75000"/>
                    <a:lumOff val="25000"/>
                  </a:schemeClr>
                </a:solidFill>
              </a:rPr>
              <a:t>As such, there must be consideration of the experiences of systemic discrimination against the following:</a:t>
            </a:r>
          </a:p>
          <a:p>
            <a:pPr>
              <a:lnSpc>
                <a:spcPct val="114000"/>
              </a:lnSpc>
              <a:spcBef>
                <a:spcPts val="600"/>
              </a:spcBef>
              <a:spcAft>
                <a:spcPts val="600"/>
              </a:spcAft>
              <a:buClr>
                <a:srgbClr val="1C96D3"/>
              </a:buClr>
              <a:buFont typeface="Wingdings" panose="05000000000000000000" pitchFamily="2" charset="2"/>
              <a:buChar char="§"/>
            </a:pPr>
            <a:endParaRPr lang="en-US" sz="2200" b="1">
              <a:solidFill>
                <a:schemeClr val="tx1">
                  <a:lumMod val="75000"/>
                  <a:lumOff val="25000"/>
                </a:schemeClr>
              </a:solidFill>
            </a:endParaRPr>
          </a:p>
        </p:txBody>
      </p:sp>
      <p:sp>
        <p:nvSpPr>
          <p:cNvPr id="5" name="Rectangle 4">
            <a:extLst>
              <a:ext uri="{FF2B5EF4-FFF2-40B4-BE49-F238E27FC236}">
                <a16:creationId xmlns=""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Demonstrate Commitment to Empower People Receiving Support</a:t>
            </a:r>
            <a:endParaRPr lang="en-PH" sz="1050" i="1"/>
          </a:p>
        </p:txBody>
      </p:sp>
      <p:graphicFrame>
        <p:nvGraphicFramePr>
          <p:cNvPr id="7" name="Diagram 6">
            <a:extLst>
              <a:ext uri="{FF2B5EF4-FFF2-40B4-BE49-F238E27FC236}">
                <a16:creationId xmlns="" xmlns:a16="http://schemas.microsoft.com/office/drawing/2014/main" id="{D3E1F679-F62B-4EEB-BFD5-FC2022439077}"/>
              </a:ext>
            </a:extLst>
          </p:cNvPr>
          <p:cNvGraphicFramePr/>
          <p:nvPr>
            <p:extLst>
              <p:ext uri="{D42A27DB-BD31-4B8C-83A1-F6EECF244321}">
                <p14:modId xmlns:p14="http://schemas.microsoft.com/office/powerpoint/2010/main" val="817050149"/>
              </p:ext>
            </p:extLst>
          </p:nvPr>
        </p:nvGraphicFramePr>
        <p:xfrm>
          <a:off x="1093649" y="3771107"/>
          <a:ext cx="9831526" cy="22076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79662121"/>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042D9E7B-D1BB-4A59-8D12-11E6C2FA55AC}"/>
              </a:ext>
            </a:extLst>
          </p:cNvPr>
          <p:cNvSpPr>
            <a:spLocks noGrp="1"/>
          </p:cNvSpPr>
          <p:nvPr>
            <p:ph idx="1"/>
          </p:nvPr>
        </p:nvSpPr>
        <p:spPr>
          <a:xfrm>
            <a:off x="838200" y="1825625"/>
            <a:ext cx="10087200" cy="4351338"/>
          </a:xfrm>
        </p:spPr>
        <p:txBody>
          <a:bodyPr>
            <a:normAutofit/>
          </a:body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In response, the following approaches are used to reduce and eliminate the use of restrictive practices:</a:t>
            </a:r>
          </a:p>
          <a:p>
            <a:pPr>
              <a:lnSpc>
                <a:spcPct val="114000"/>
              </a:lnSpc>
              <a:spcBef>
                <a:spcPts val="600"/>
              </a:spcBef>
              <a:spcAft>
                <a:spcPts val="600"/>
              </a:spcAft>
              <a:buClr>
                <a:srgbClr val="1C96D3"/>
              </a:buClr>
              <a:buFont typeface="Wingdings" panose="05000000000000000000" pitchFamily="2" charset="2"/>
              <a:buChar char="§"/>
            </a:pPr>
            <a:r>
              <a:rPr lang="en-US" sz="2200" b="1">
                <a:solidFill>
                  <a:schemeClr val="tx1">
                    <a:lumMod val="75000"/>
                    <a:lumOff val="25000"/>
                  </a:schemeClr>
                </a:solidFill>
              </a:rPr>
              <a:t>National Approaches</a:t>
            </a:r>
            <a:br>
              <a:rPr lang="en-US" sz="2200" b="1">
                <a:solidFill>
                  <a:schemeClr val="tx1">
                    <a:lumMod val="75000"/>
                    <a:lumOff val="25000"/>
                  </a:schemeClr>
                </a:solidFill>
              </a:rPr>
            </a:br>
            <a:r>
              <a:rPr lang="en-US" sz="2200">
                <a:solidFill>
                  <a:schemeClr val="tx1">
                    <a:lumMod val="75000"/>
                    <a:lumOff val="25000"/>
                  </a:schemeClr>
                </a:solidFill>
              </a:rPr>
              <a:t>There have been three national agreements to reduce or eliminate the use of restrictive practices in Australia:</a:t>
            </a:r>
            <a:endParaRPr lang="en-US" sz="2200" b="1">
              <a:solidFill>
                <a:schemeClr val="tx1">
                  <a:lumMod val="75000"/>
                  <a:lumOff val="25000"/>
                </a:schemeClr>
              </a:solidFill>
            </a:endParaRPr>
          </a:p>
          <a:p>
            <a:pPr marL="687600">
              <a:lnSpc>
                <a:spcPct val="114000"/>
              </a:lnSpc>
              <a:spcBef>
                <a:spcPts val="600"/>
              </a:spcBef>
              <a:spcAft>
                <a:spcPts val="600"/>
              </a:spcAft>
              <a:buClr>
                <a:srgbClr val="1C96D3"/>
              </a:buClr>
              <a:buFont typeface="Courier New" panose="02070309020205020404" pitchFamily="49" charset="0"/>
              <a:buChar char="o"/>
            </a:pPr>
            <a:r>
              <a:rPr lang="en-US" sz="2200">
                <a:solidFill>
                  <a:schemeClr val="tx1">
                    <a:lumMod val="75000"/>
                    <a:lumOff val="25000"/>
                  </a:schemeClr>
                </a:solidFill>
              </a:rPr>
              <a:t>In 2005,</a:t>
            </a:r>
            <a:r>
              <a:rPr lang="en-US" sz="2200" i="1">
                <a:solidFill>
                  <a:schemeClr val="tx1">
                    <a:lumMod val="75000"/>
                    <a:lumOff val="25000"/>
                  </a:schemeClr>
                </a:solidFill>
              </a:rPr>
              <a:t> </a:t>
            </a:r>
            <a:r>
              <a:rPr lang="en-US" sz="2200">
                <a:solidFill>
                  <a:schemeClr val="tx1">
                    <a:lumMod val="75000"/>
                    <a:lumOff val="25000"/>
                  </a:schemeClr>
                </a:solidFill>
              </a:rPr>
              <a:t>Health Ministers agreed to reduce, or if possible, eliminate the use of some restrictive practices in mental health settings.</a:t>
            </a:r>
          </a:p>
        </p:txBody>
      </p:sp>
      <p:sp>
        <p:nvSpPr>
          <p:cNvPr id="5" name="Rectangle 4">
            <a:extLst>
              <a:ext uri="{FF2B5EF4-FFF2-40B4-BE49-F238E27FC236}">
                <a16:creationId xmlns=""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Demonstrate Commitment to Empower People Receiving Support</a:t>
            </a:r>
            <a:endParaRPr lang="en-PH" sz="1050" i="1"/>
          </a:p>
        </p:txBody>
      </p:sp>
    </p:spTree>
    <p:extLst>
      <p:ext uri="{BB962C8B-B14F-4D97-AF65-F5344CB8AC3E}">
        <p14:creationId xmlns:p14="http://schemas.microsoft.com/office/powerpoint/2010/main" val="4043820626"/>
      </p:ext>
    </p:extLst>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Young businessman presenting">
            <a:extLst>
              <a:ext uri="{FF2B5EF4-FFF2-40B4-BE49-F238E27FC236}">
                <a16:creationId xmlns="" xmlns:a16="http://schemas.microsoft.com/office/drawing/2014/main" id="{31A457AB-D61C-C706-EAC3-F36E06C33A65}"/>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26434"/>
          <a:stretch/>
        </p:blipFill>
        <p:spPr>
          <a:xfrm flipH="1">
            <a:off x="182880" y="1533377"/>
            <a:ext cx="4610432" cy="5324623"/>
          </a:xfrm>
          <a:prstGeom prst="rect">
            <a:avLst/>
          </a:prstGeom>
        </p:spPr>
      </p:pic>
      <p:sp>
        <p:nvSpPr>
          <p:cNvPr id="5" name="Rectangle 4">
            <a:extLst>
              <a:ext uri="{FF2B5EF4-FFF2-40B4-BE49-F238E27FC236}">
                <a16:creationId xmlns=""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Demonstrate Commitment to Empower People Receiving Support</a:t>
            </a:r>
            <a:endParaRPr lang="en-PH" sz="1050" i="1"/>
          </a:p>
        </p:txBody>
      </p:sp>
      <p:sp>
        <p:nvSpPr>
          <p:cNvPr id="4" name="Content Placeholder 2">
            <a:extLst>
              <a:ext uri="{FF2B5EF4-FFF2-40B4-BE49-F238E27FC236}">
                <a16:creationId xmlns="" xmlns:a16="http://schemas.microsoft.com/office/drawing/2014/main" id="{DE42439E-21A2-E536-AC88-E25605F43C5F}"/>
              </a:ext>
            </a:extLst>
          </p:cNvPr>
          <p:cNvSpPr txBox="1">
            <a:spLocks/>
          </p:cNvSpPr>
          <p:nvPr/>
        </p:nvSpPr>
        <p:spPr>
          <a:xfrm>
            <a:off x="4543425" y="1825625"/>
            <a:ext cx="638175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rPr>
              <a:t>National Approaches</a:t>
            </a:r>
            <a:br>
              <a:rPr lang="en-US" sz="2200" b="1" dirty="0">
                <a:solidFill>
                  <a:schemeClr val="tx1">
                    <a:lumMod val="75000"/>
                    <a:lumOff val="25000"/>
                  </a:schemeClr>
                </a:solidFill>
              </a:rPr>
            </a:br>
            <a:r>
              <a:rPr lang="en-US" sz="2200" dirty="0">
                <a:solidFill>
                  <a:schemeClr val="tx1">
                    <a:lumMod val="75000"/>
                    <a:lumOff val="25000"/>
                  </a:schemeClr>
                </a:solidFill>
              </a:rPr>
              <a:t>There have been three national agreements to reduce or eliminate the use of restrictive practices in Australia:</a:t>
            </a:r>
            <a:endParaRPr lang="en-US" sz="2200" b="1" dirty="0">
              <a:solidFill>
                <a:schemeClr val="tx1">
                  <a:lumMod val="75000"/>
                  <a:lumOff val="25000"/>
                </a:schemeClr>
              </a:solidFill>
            </a:endParaRPr>
          </a:p>
          <a:p>
            <a:pPr marL="687600">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In 2014,</a:t>
            </a:r>
            <a:r>
              <a:rPr lang="en-US" sz="2200" i="1" dirty="0">
                <a:solidFill>
                  <a:schemeClr val="tx1">
                    <a:lumMod val="75000"/>
                    <a:lumOff val="25000"/>
                  </a:schemeClr>
                </a:solidFill>
              </a:rPr>
              <a:t> </a:t>
            </a:r>
            <a:r>
              <a:rPr lang="en-US" sz="2200" dirty="0">
                <a:solidFill>
                  <a:schemeClr val="tx1">
                    <a:lumMod val="75000"/>
                    <a:lumOff val="25000"/>
                  </a:schemeClr>
                </a:solidFill>
              </a:rPr>
              <a:t>Disability Ministers agreed to a </a:t>
            </a:r>
            <a:r>
              <a:rPr lang="en-US" sz="2200" i="1" dirty="0">
                <a:solidFill>
                  <a:schemeClr val="tx1">
                    <a:lumMod val="75000"/>
                    <a:lumOff val="25000"/>
                  </a:schemeClr>
                </a:solidFill>
              </a:rPr>
              <a:t>National Framework to be established for Reducing and Eliminating the Use of Restrictive Practices in the Disability Service Sector.</a:t>
            </a:r>
          </a:p>
        </p:txBody>
      </p:sp>
    </p:spTree>
    <p:extLst>
      <p:ext uri="{BB962C8B-B14F-4D97-AF65-F5344CB8AC3E}">
        <p14:creationId xmlns:p14="http://schemas.microsoft.com/office/powerpoint/2010/main" val="1439015677"/>
      </p:ext>
    </p:extLst>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042D9E7B-D1BB-4A59-8D12-11E6C2FA55AC}"/>
              </a:ext>
            </a:extLst>
          </p:cNvPr>
          <p:cNvSpPr>
            <a:spLocks noGrp="1"/>
          </p:cNvSpPr>
          <p:nvPr>
            <p:ph idx="1"/>
          </p:nvPr>
        </p:nvSpPr>
        <p:spPr>
          <a:xfrm>
            <a:off x="838200" y="1825625"/>
            <a:ext cx="10087200" cy="4351338"/>
          </a:xfrm>
        </p:spPr>
        <p:txBody>
          <a:bodyPr>
            <a:normAutofit/>
          </a:bodyPr>
          <a:lstStyle/>
          <a:p>
            <a:pPr>
              <a:lnSpc>
                <a:spcPct val="114000"/>
              </a:lnSpc>
              <a:spcBef>
                <a:spcPts val="600"/>
              </a:spcBef>
              <a:spcAft>
                <a:spcPts val="600"/>
              </a:spcAft>
              <a:buClr>
                <a:srgbClr val="1C96D3"/>
              </a:buClr>
              <a:buFont typeface="Wingdings" panose="05000000000000000000" pitchFamily="2" charset="2"/>
              <a:buChar char="§"/>
            </a:pPr>
            <a:r>
              <a:rPr lang="en-US" sz="2200" b="1">
                <a:solidFill>
                  <a:schemeClr val="tx1">
                    <a:lumMod val="75000"/>
                    <a:lumOff val="25000"/>
                  </a:schemeClr>
                </a:solidFill>
              </a:rPr>
              <a:t>National Approaches</a:t>
            </a:r>
            <a:br>
              <a:rPr lang="en-US" sz="2200" b="1">
                <a:solidFill>
                  <a:schemeClr val="tx1">
                    <a:lumMod val="75000"/>
                    <a:lumOff val="25000"/>
                  </a:schemeClr>
                </a:solidFill>
              </a:rPr>
            </a:br>
            <a:r>
              <a:rPr lang="en-US" sz="2200">
                <a:solidFill>
                  <a:schemeClr val="tx1">
                    <a:lumMod val="75000"/>
                    <a:lumOff val="25000"/>
                  </a:schemeClr>
                </a:solidFill>
              </a:rPr>
              <a:t>There have been three national agreements to reduce or eliminate the use of restrictive practices in Australia:</a:t>
            </a:r>
            <a:endParaRPr lang="en-US" sz="2200" b="1">
              <a:solidFill>
                <a:schemeClr val="tx1">
                  <a:lumMod val="75000"/>
                  <a:lumOff val="25000"/>
                </a:schemeClr>
              </a:solidFill>
            </a:endParaRPr>
          </a:p>
          <a:p>
            <a:pPr marL="687600">
              <a:lnSpc>
                <a:spcPct val="114000"/>
              </a:lnSpc>
              <a:spcBef>
                <a:spcPts val="600"/>
              </a:spcBef>
              <a:spcAft>
                <a:spcPts val="600"/>
              </a:spcAft>
              <a:buClr>
                <a:srgbClr val="1C96D3"/>
              </a:buClr>
              <a:buFont typeface="Courier New" panose="02070309020205020404" pitchFamily="49" charset="0"/>
              <a:buChar char="o"/>
            </a:pPr>
            <a:r>
              <a:rPr lang="en-US" sz="2200">
                <a:solidFill>
                  <a:schemeClr val="tx1">
                    <a:lumMod val="75000"/>
                    <a:lumOff val="25000"/>
                  </a:schemeClr>
                </a:solidFill>
              </a:rPr>
              <a:t>In 2016,</a:t>
            </a:r>
            <a:r>
              <a:rPr lang="en-US" sz="2200" i="1">
                <a:solidFill>
                  <a:schemeClr val="tx1">
                    <a:lumMod val="75000"/>
                    <a:lumOff val="25000"/>
                  </a:schemeClr>
                </a:solidFill>
              </a:rPr>
              <a:t> </a:t>
            </a:r>
            <a:r>
              <a:rPr lang="en-US" sz="2200">
                <a:solidFill>
                  <a:schemeClr val="tx1">
                    <a:lumMod val="75000"/>
                    <a:lumOff val="25000"/>
                  </a:schemeClr>
                </a:solidFill>
              </a:rPr>
              <a:t>the </a:t>
            </a:r>
            <a:r>
              <a:rPr lang="en-US" sz="2200" i="1">
                <a:solidFill>
                  <a:schemeClr val="tx1">
                    <a:lumMod val="75000"/>
                    <a:lumOff val="25000"/>
                  </a:schemeClr>
                </a:solidFill>
              </a:rPr>
              <a:t>National Principles to Support the Goal of Eliminating Mechanical and Physical Restraint in Mental Health Services </a:t>
            </a:r>
            <a:r>
              <a:rPr lang="en-US" sz="2200">
                <a:solidFill>
                  <a:schemeClr val="tx1">
                    <a:lumMod val="75000"/>
                    <a:lumOff val="25000"/>
                  </a:schemeClr>
                </a:solidFill>
              </a:rPr>
              <a:t>were established, endorsed by the advisory council to Australian Health Ministers.</a:t>
            </a:r>
          </a:p>
        </p:txBody>
      </p:sp>
      <p:sp>
        <p:nvSpPr>
          <p:cNvPr id="5" name="Rectangle 4">
            <a:extLst>
              <a:ext uri="{FF2B5EF4-FFF2-40B4-BE49-F238E27FC236}">
                <a16:creationId xmlns=""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Demonstrate Commitment to Empower People Receiving Support</a:t>
            </a:r>
            <a:endParaRPr lang="en-PH" sz="1050" i="1"/>
          </a:p>
        </p:txBody>
      </p:sp>
    </p:spTree>
    <p:extLst>
      <p:ext uri="{BB962C8B-B14F-4D97-AF65-F5344CB8AC3E}">
        <p14:creationId xmlns:p14="http://schemas.microsoft.com/office/powerpoint/2010/main" val="3131693476"/>
      </p:ext>
    </p:extLst>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042D9E7B-D1BB-4A59-8D12-11E6C2FA55AC}"/>
              </a:ext>
            </a:extLst>
          </p:cNvPr>
          <p:cNvSpPr>
            <a:spLocks noGrp="1"/>
          </p:cNvSpPr>
          <p:nvPr>
            <p:ph idx="1"/>
          </p:nvPr>
        </p:nvSpPr>
        <p:spPr>
          <a:xfrm>
            <a:off x="838201" y="1825625"/>
            <a:ext cx="10086974" cy="4351338"/>
          </a:xfrm>
        </p:spPr>
        <p:txBody>
          <a:bodyPr>
            <a:normAutofit/>
          </a:body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In response, the following approaches are used to reduce and eliminate the use of restrictive practices:</a:t>
            </a:r>
          </a:p>
          <a:p>
            <a:pPr>
              <a:lnSpc>
                <a:spcPct val="114000"/>
              </a:lnSpc>
              <a:spcBef>
                <a:spcPts val="600"/>
              </a:spcBef>
              <a:spcAft>
                <a:spcPts val="600"/>
              </a:spcAft>
              <a:buClr>
                <a:srgbClr val="1C96D3"/>
              </a:buClr>
              <a:buFont typeface="Wingdings" panose="05000000000000000000" pitchFamily="2" charset="2"/>
              <a:buChar char="§"/>
            </a:pPr>
            <a:r>
              <a:rPr lang="en-US" sz="2200" b="1">
                <a:solidFill>
                  <a:schemeClr val="tx1">
                    <a:lumMod val="75000"/>
                    <a:lumOff val="25000"/>
                  </a:schemeClr>
                </a:solidFill>
              </a:rPr>
              <a:t>State and Territory Approaches</a:t>
            </a:r>
            <a:endParaRPr lang="en-US" sz="2200" b="1">
              <a:solidFill>
                <a:schemeClr val="tx1">
                  <a:lumMod val="75000"/>
                  <a:lumOff val="25000"/>
                </a:schemeClr>
              </a:solidFill>
              <a:highlight>
                <a:srgbClr val="FFFF00"/>
              </a:highlight>
            </a:endParaRPr>
          </a:p>
          <a:p>
            <a:pPr marL="230400" indent="0">
              <a:lnSpc>
                <a:spcPct val="114000"/>
              </a:lnSpc>
              <a:spcBef>
                <a:spcPts val="600"/>
              </a:spcBef>
              <a:spcAft>
                <a:spcPts val="600"/>
              </a:spcAft>
              <a:buClr>
                <a:srgbClr val="1C96D3"/>
              </a:buClr>
              <a:buNone/>
            </a:pPr>
            <a:r>
              <a:rPr lang="en-US" sz="2200">
                <a:solidFill>
                  <a:schemeClr val="tx1">
                    <a:lumMod val="75000"/>
                    <a:lumOff val="25000"/>
                  </a:schemeClr>
                </a:solidFill>
              </a:rPr>
              <a:t>State and territories usually authorise and regulate the use of restrictive practices done through laws and policies. Examples are:</a:t>
            </a:r>
          </a:p>
          <a:p>
            <a:pPr marL="23040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sp>
        <p:nvSpPr>
          <p:cNvPr id="5" name="Rectangle 4">
            <a:extLst>
              <a:ext uri="{FF2B5EF4-FFF2-40B4-BE49-F238E27FC236}">
                <a16:creationId xmlns=""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Demonstrate Commitment to Empower People Receiving Support</a:t>
            </a:r>
            <a:endParaRPr lang="en-PH" sz="1050" i="1"/>
          </a:p>
        </p:txBody>
      </p:sp>
      <p:graphicFrame>
        <p:nvGraphicFramePr>
          <p:cNvPr id="6" name="Diagram 5">
            <a:extLst>
              <a:ext uri="{FF2B5EF4-FFF2-40B4-BE49-F238E27FC236}">
                <a16:creationId xmlns="" xmlns:a16="http://schemas.microsoft.com/office/drawing/2014/main" id="{12D03C82-2BBD-B917-031C-1FA0FB1788EF}"/>
              </a:ext>
            </a:extLst>
          </p:cNvPr>
          <p:cNvGraphicFramePr/>
          <p:nvPr>
            <p:extLst>
              <p:ext uri="{D42A27DB-BD31-4B8C-83A1-F6EECF244321}">
                <p14:modId xmlns:p14="http://schemas.microsoft.com/office/powerpoint/2010/main" val="3554193790"/>
              </p:ext>
            </p:extLst>
          </p:nvPr>
        </p:nvGraphicFramePr>
        <p:xfrm>
          <a:off x="1168350" y="4220309"/>
          <a:ext cx="9658351" cy="159665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66917948"/>
      </p:ext>
    </p:extLst>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042D9E7B-D1BB-4A59-8D12-11E6C2FA55AC}"/>
              </a:ext>
            </a:extLst>
          </p:cNvPr>
          <p:cNvSpPr>
            <a:spLocks noGrp="1"/>
          </p:cNvSpPr>
          <p:nvPr>
            <p:ph idx="1"/>
          </p:nvPr>
        </p:nvSpPr>
        <p:spPr>
          <a:xfrm>
            <a:off x="838201" y="1825625"/>
            <a:ext cx="10086974" cy="4351338"/>
          </a:xfrm>
        </p:spPr>
        <p:txBody>
          <a:bodyPr>
            <a:normAutofit/>
          </a:bodyPr>
          <a:lstStyle/>
          <a:p>
            <a:pPr>
              <a:lnSpc>
                <a:spcPct val="114000"/>
              </a:lnSpc>
              <a:spcBef>
                <a:spcPts val="600"/>
              </a:spcBef>
              <a:spcAft>
                <a:spcPts val="600"/>
              </a:spcAft>
              <a:buClr>
                <a:srgbClr val="1C96D3"/>
              </a:buClr>
              <a:buFont typeface="Wingdings" panose="05000000000000000000" pitchFamily="2" charset="2"/>
              <a:buChar char="§"/>
            </a:pPr>
            <a:r>
              <a:rPr lang="en-US" sz="2200" b="1">
                <a:solidFill>
                  <a:schemeClr val="tx1">
                    <a:lumMod val="75000"/>
                    <a:lumOff val="25000"/>
                  </a:schemeClr>
                </a:solidFill>
              </a:rPr>
              <a:t>State and Territory Approaches</a:t>
            </a:r>
            <a:endParaRPr lang="en-US" sz="2200" b="1">
              <a:solidFill>
                <a:schemeClr val="tx1">
                  <a:lumMod val="75000"/>
                  <a:lumOff val="25000"/>
                </a:schemeClr>
              </a:solidFill>
              <a:highlight>
                <a:srgbClr val="FFFF00"/>
              </a:highlight>
            </a:endParaRPr>
          </a:p>
          <a:p>
            <a:pPr marL="230400" indent="0">
              <a:lnSpc>
                <a:spcPct val="114000"/>
              </a:lnSpc>
              <a:spcBef>
                <a:spcPts val="600"/>
              </a:spcBef>
              <a:spcAft>
                <a:spcPts val="600"/>
              </a:spcAft>
              <a:buClr>
                <a:srgbClr val="1C96D3"/>
              </a:buClr>
              <a:buNone/>
            </a:pPr>
            <a:r>
              <a:rPr lang="en-US" sz="2200">
                <a:solidFill>
                  <a:schemeClr val="tx1">
                    <a:lumMod val="75000"/>
                    <a:lumOff val="25000"/>
                  </a:schemeClr>
                </a:solidFill>
              </a:rPr>
              <a:t>State and territories usually authorise and regulate the use of restrictive practices done through laws and policies. Examples are:</a:t>
            </a:r>
            <a:endParaRPr lang="en-US" sz="2200" dirty="0">
              <a:solidFill>
                <a:schemeClr val="tx1">
                  <a:lumMod val="75000"/>
                  <a:lumOff val="25000"/>
                </a:schemeClr>
              </a:solidFill>
            </a:endParaRPr>
          </a:p>
          <a:p>
            <a:pPr marL="230400" indent="0">
              <a:lnSpc>
                <a:spcPct val="114000"/>
              </a:lnSpc>
              <a:spcBef>
                <a:spcPts val="600"/>
              </a:spcBef>
              <a:spcAft>
                <a:spcPts val="600"/>
              </a:spcAft>
              <a:buClr>
                <a:srgbClr val="1C96D3"/>
              </a:buClr>
              <a:buNone/>
            </a:pPr>
            <a:endParaRPr lang="en-US" sz="2200" b="1" dirty="0">
              <a:solidFill>
                <a:schemeClr val="tx1">
                  <a:lumMod val="75000"/>
                  <a:lumOff val="25000"/>
                </a:schemeClr>
              </a:solidFill>
            </a:endParaRPr>
          </a:p>
        </p:txBody>
      </p:sp>
      <p:sp>
        <p:nvSpPr>
          <p:cNvPr id="5" name="Rectangle 4">
            <a:extLst>
              <a:ext uri="{FF2B5EF4-FFF2-40B4-BE49-F238E27FC236}">
                <a16:creationId xmlns=""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Demonstrate Commitment to Empower People Receiving Support</a:t>
            </a:r>
            <a:endParaRPr lang="en-PH" sz="1050" i="1"/>
          </a:p>
        </p:txBody>
      </p:sp>
      <p:graphicFrame>
        <p:nvGraphicFramePr>
          <p:cNvPr id="6" name="Diagram 5">
            <a:extLst>
              <a:ext uri="{FF2B5EF4-FFF2-40B4-BE49-F238E27FC236}">
                <a16:creationId xmlns="" xmlns:a16="http://schemas.microsoft.com/office/drawing/2014/main" id="{C2919C66-A1C4-D8E1-7CAE-4010B89B5DED}"/>
              </a:ext>
            </a:extLst>
          </p:cNvPr>
          <p:cNvGraphicFramePr/>
          <p:nvPr>
            <p:extLst>
              <p:ext uri="{D42A27DB-BD31-4B8C-83A1-F6EECF244321}">
                <p14:modId xmlns:p14="http://schemas.microsoft.com/office/powerpoint/2010/main" val="3379819117"/>
              </p:ext>
            </p:extLst>
          </p:nvPr>
        </p:nvGraphicFramePr>
        <p:xfrm>
          <a:off x="1210555" y="3232052"/>
          <a:ext cx="9714620" cy="270933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33944324"/>
      </p:ext>
    </p:extLst>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0AB3EF6-BB7D-4D73-9C21-731770A78952}"/>
              </a:ext>
            </a:extLst>
          </p:cNvPr>
          <p:cNvSpPr>
            <a:spLocks noGrp="1"/>
          </p:cNvSpPr>
          <p:nvPr>
            <p:ph type="title"/>
          </p:nvPr>
        </p:nvSpPr>
        <p:spPr>
          <a:xfrm>
            <a:off x="838200" y="365125"/>
            <a:ext cx="10086975" cy="1325563"/>
          </a:xfrm>
        </p:spPr>
        <p:txBody>
          <a:bodyPr/>
          <a:lstStyle/>
          <a:p>
            <a:r>
              <a:rPr lang="en-AU" b="1">
                <a:solidFill>
                  <a:srgbClr val="FF595E"/>
                </a:solidFill>
                <a:latin typeface="+mn-lt"/>
              </a:rPr>
              <a:t>What have we </a:t>
            </a:r>
            <a:r>
              <a:rPr lang="en-AU" b="1" dirty="0">
                <a:solidFill>
                  <a:srgbClr val="FF595E"/>
                </a:solidFill>
                <a:latin typeface="+mn-lt"/>
              </a:rPr>
              <a:t>learnt</a:t>
            </a:r>
            <a:r>
              <a:rPr lang="en-AU" b="1">
                <a:solidFill>
                  <a:srgbClr val="FF595E"/>
                </a:solidFill>
                <a:latin typeface="+mn-lt"/>
              </a:rPr>
              <a:t>?</a:t>
            </a:r>
          </a:p>
        </p:txBody>
      </p:sp>
      <p:sp>
        <p:nvSpPr>
          <p:cNvPr id="3" name="Content Placeholder 2">
            <a:extLst>
              <a:ext uri="{FF2B5EF4-FFF2-40B4-BE49-F238E27FC236}">
                <a16:creationId xmlns=""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None/>
            </a:pPr>
            <a:r>
              <a:rPr lang="en-AU" sz="2200" b="1">
                <a:solidFill>
                  <a:schemeClr val="tx1">
                    <a:lumMod val="75000"/>
                    <a:lumOff val="25000"/>
                  </a:schemeClr>
                </a:solidFill>
              </a:rPr>
              <a:t>In this part of the session, we have covered:</a:t>
            </a:r>
          </a:p>
          <a:p>
            <a:pPr>
              <a:lnSpc>
                <a:spcPct val="114000"/>
              </a:lnSpc>
              <a:spcBef>
                <a:spcPts val="600"/>
              </a:spcBef>
              <a:spcAft>
                <a:spcPts val="600"/>
              </a:spcAft>
              <a:buClr>
                <a:srgbClr val="1C96D3"/>
              </a:buClr>
              <a:buFont typeface="Wingdings" panose="05000000000000000000" pitchFamily="2" charset="2"/>
              <a:buChar char="ü"/>
            </a:pPr>
            <a:r>
              <a:rPr lang="en-US" sz="2200">
                <a:solidFill>
                  <a:schemeClr val="tx1">
                    <a:lumMod val="75000"/>
                    <a:lumOff val="25000"/>
                  </a:schemeClr>
                </a:solidFill>
              </a:rPr>
              <a:t>Demonstrate commitment to empowerment for people receiving support</a:t>
            </a:r>
          </a:p>
          <a:p>
            <a:pPr>
              <a:lnSpc>
                <a:spcPct val="114000"/>
              </a:lnSpc>
              <a:spcBef>
                <a:spcPts val="600"/>
              </a:spcBef>
              <a:spcAft>
                <a:spcPts val="600"/>
              </a:spcAft>
              <a:buClr>
                <a:srgbClr val="1C96D3"/>
              </a:buClr>
              <a:buFont typeface="Wingdings" panose="05000000000000000000" pitchFamily="2" charset="2"/>
              <a:buChar char="§"/>
            </a:pPr>
            <a:r>
              <a:rPr lang="en-US" sz="2200">
                <a:solidFill>
                  <a:schemeClr val="tx1">
                    <a:lumMod val="75000"/>
                    <a:lumOff val="25000"/>
                  </a:schemeClr>
                </a:solidFill>
              </a:rPr>
              <a:t>Foster human rights</a:t>
            </a:r>
          </a:p>
          <a:p>
            <a:pPr>
              <a:lnSpc>
                <a:spcPct val="114000"/>
              </a:lnSpc>
              <a:spcBef>
                <a:spcPts val="600"/>
              </a:spcBef>
              <a:spcAft>
                <a:spcPts val="600"/>
              </a:spcAft>
              <a:buClr>
                <a:srgbClr val="1C96D3"/>
              </a:buClr>
              <a:buFont typeface="Wingdings" panose="05000000000000000000" pitchFamily="2" charset="2"/>
              <a:buChar char="§"/>
            </a:pPr>
            <a:r>
              <a:rPr lang="en-US" sz="2200">
                <a:solidFill>
                  <a:schemeClr val="tx1">
                    <a:lumMod val="75000"/>
                    <a:lumOff val="25000"/>
                  </a:schemeClr>
                </a:solidFill>
              </a:rPr>
              <a:t>Facilitate choice and self-determination</a:t>
            </a:r>
            <a:endParaRPr lang="en-AU" sz="2200">
              <a:solidFill>
                <a:schemeClr val="tx1">
                  <a:lumMod val="75000"/>
                  <a:lumOff val="25000"/>
                </a:schemeClr>
              </a:solidFill>
            </a:endParaRPr>
          </a:p>
        </p:txBody>
      </p:sp>
      <p:pic>
        <p:nvPicPr>
          <p:cNvPr id="12" name="Graphic 11" descr="Open book with table lamp, books, pen and pencil">
            <a:extLst>
              <a:ext uri="{FF2B5EF4-FFF2-40B4-BE49-F238E27FC236}">
                <a16:creationId xmlns="" xmlns:a16="http://schemas.microsoft.com/office/drawing/2014/main" id="{9700A7B7-117C-4171-A8DD-0A67FB07C963}"/>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p:blipFill>
        <p:spPr>
          <a:xfrm>
            <a:off x="7353300" y="2019300"/>
            <a:ext cx="4838700" cy="4838700"/>
          </a:xfrm>
          <a:prstGeom prst="rect">
            <a:avLst/>
          </a:prstGeom>
        </p:spPr>
      </p:pic>
    </p:spTree>
    <p:extLst>
      <p:ext uri="{BB962C8B-B14F-4D97-AF65-F5344CB8AC3E}">
        <p14:creationId xmlns:p14="http://schemas.microsoft.com/office/powerpoint/2010/main" val="2641295038"/>
      </p:ext>
    </p:extLst>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6775BCBC-80AD-4BB5-B2F3-2A55BDDB08C4}"/>
              </a:ext>
            </a:extLst>
          </p:cNvPr>
          <p:cNvSpPr>
            <a:spLocks noGrp="1"/>
          </p:cNvSpPr>
          <p:nvPr>
            <p:ph idx="1"/>
          </p:nvPr>
        </p:nvSpPr>
        <p:spPr>
          <a:xfrm>
            <a:off x="838200" y="1620012"/>
            <a:ext cx="10515600" cy="3389375"/>
          </a:xfrm>
        </p:spPr>
        <p:txBody>
          <a:bodyPr anchor="b">
            <a:normAutofit/>
          </a:bodyPr>
          <a:lstStyle/>
          <a:p>
            <a:pPr marL="0" marR="64770" indent="0" algn="ctr">
              <a:spcBef>
                <a:spcPts val="600"/>
              </a:spcBef>
              <a:spcAft>
                <a:spcPts val="600"/>
              </a:spcAft>
              <a:buNone/>
            </a:pPr>
            <a:r>
              <a:rPr lang="en-PH" sz="2000" b="1">
                <a:solidFill>
                  <a:schemeClr val="bg1">
                    <a:lumMod val="65000"/>
                  </a:schemeClr>
                </a:solidFill>
                <a:ea typeface="Open Sans" pitchFamily="34" charset="0"/>
                <a:cs typeface="Open Sans" pitchFamily="34" charset="0"/>
              </a:rPr>
              <a:t>End of Chapter 1</a:t>
            </a:r>
            <a:endParaRPr lang="en-US" sz="2000" b="1">
              <a:solidFill>
                <a:schemeClr val="bg1">
                  <a:lumMod val="65000"/>
                </a:schemeClr>
              </a:solidFill>
              <a:ea typeface="Open Sans" pitchFamily="34" charset="0"/>
              <a:cs typeface="Open Sans" pitchFamily="34" charset="0"/>
            </a:endParaRPr>
          </a:p>
        </p:txBody>
      </p:sp>
    </p:spTree>
    <p:extLst>
      <p:ext uri="{BB962C8B-B14F-4D97-AF65-F5344CB8AC3E}">
        <p14:creationId xmlns:p14="http://schemas.microsoft.com/office/powerpoint/2010/main" val="98708909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To demonstrate commitment to empower people receiving support, you must:</a:t>
            </a:r>
          </a:p>
          <a:p>
            <a:pPr marL="0" indent="0">
              <a:lnSpc>
                <a:spcPct val="114000"/>
              </a:lnSpc>
              <a:spcBef>
                <a:spcPts val="600"/>
              </a:spcBef>
              <a:spcAft>
                <a:spcPts val="600"/>
              </a:spcAft>
              <a:buClr>
                <a:srgbClr val="1C96D3"/>
              </a:buClr>
              <a:buNone/>
            </a:pPr>
            <a:endParaRPr lang="en-US" sz="2200">
              <a:solidFill>
                <a:schemeClr val="tx1">
                  <a:lumMod val="75000"/>
                  <a:lumOff val="25000"/>
                </a:schemeClr>
              </a:solidFill>
            </a:endParaRPr>
          </a:p>
        </p:txBody>
      </p:sp>
      <p:sp>
        <p:nvSpPr>
          <p:cNvPr id="5" name="Rectangle 4">
            <a:extLst>
              <a:ext uri="{FF2B5EF4-FFF2-40B4-BE49-F238E27FC236}">
                <a16:creationId xmlns=""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Demonstrate Commitment to Empower People Receiving Support</a:t>
            </a:r>
            <a:endParaRPr lang="en-PH" sz="1050" i="1"/>
          </a:p>
        </p:txBody>
      </p:sp>
      <p:graphicFrame>
        <p:nvGraphicFramePr>
          <p:cNvPr id="6" name="Diagram 5">
            <a:extLst>
              <a:ext uri="{FF2B5EF4-FFF2-40B4-BE49-F238E27FC236}">
                <a16:creationId xmlns="" xmlns:a16="http://schemas.microsoft.com/office/drawing/2014/main" id="{BBA893EA-D850-D366-0EB5-67A7EC5A8687}"/>
              </a:ext>
            </a:extLst>
          </p:cNvPr>
          <p:cNvGraphicFramePr/>
          <p:nvPr>
            <p:extLst>
              <p:ext uri="{D42A27DB-BD31-4B8C-83A1-F6EECF244321}">
                <p14:modId xmlns:p14="http://schemas.microsoft.com/office/powerpoint/2010/main" val="391499221"/>
              </p:ext>
            </p:extLst>
          </p:nvPr>
        </p:nvGraphicFramePr>
        <p:xfrm>
          <a:off x="952709" y="2368446"/>
          <a:ext cx="9912506" cy="37399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6273727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631258E-42A2-4A96-A264-9BF3D41554F8}"/>
              </a:ext>
            </a:extLst>
          </p:cNvPr>
          <p:cNvSpPr>
            <a:spLocks noGrp="1"/>
          </p:cNvSpPr>
          <p:nvPr>
            <p:ph type="title"/>
          </p:nvPr>
        </p:nvSpPr>
        <p:spPr>
          <a:xfrm>
            <a:off x="831850" y="338577"/>
            <a:ext cx="5654675" cy="6180846"/>
          </a:xfrm>
        </p:spPr>
        <p:txBody>
          <a:bodyPr anchor="ctr">
            <a:noAutofit/>
          </a:bodyPr>
          <a:lstStyle/>
          <a:p>
            <a:r>
              <a:rPr lang="en-US" sz="5400" b="1" dirty="0">
                <a:solidFill>
                  <a:schemeClr val="tx1">
                    <a:lumMod val="50000"/>
                    <a:lumOff val="50000"/>
                  </a:schemeClr>
                </a:solidFill>
                <a:latin typeface="Arial" panose="020B0604020202020204" pitchFamily="34" charset="0"/>
                <a:cs typeface="Arial" panose="020B0604020202020204" pitchFamily="34" charset="0"/>
              </a:rPr>
              <a:t>1.1</a:t>
            </a:r>
            <a:br>
              <a:rPr lang="en-US" sz="5400" b="1" dirty="0">
                <a:solidFill>
                  <a:schemeClr val="tx1">
                    <a:lumMod val="50000"/>
                    <a:lumOff val="50000"/>
                  </a:schemeClr>
                </a:solidFill>
                <a:latin typeface="Arial" panose="020B0604020202020204" pitchFamily="34" charset="0"/>
                <a:cs typeface="Arial" panose="020B0604020202020204" pitchFamily="34" charset="0"/>
              </a:rPr>
            </a:br>
            <a:r>
              <a:rPr lang="en-US" sz="5400" b="1" dirty="0">
                <a:solidFill>
                  <a:schemeClr val="tx1">
                    <a:lumMod val="50000"/>
                    <a:lumOff val="50000"/>
                  </a:schemeClr>
                </a:solidFill>
                <a:latin typeface="Arial" panose="020B0604020202020204" pitchFamily="34" charset="0"/>
                <a:cs typeface="Arial" panose="020B0604020202020204" pitchFamily="34" charset="0"/>
              </a:rPr>
              <a:t>Reflect on Personal Values and Attitudes</a:t>
            </a:r>
            <a:endParaRPr lang="en-AU" sz="5400" b="1" dirty="0">
              <a:solidFill>
                <a:schemeClr val="tx1">
                  <a:lumMod val="50000"/>
                  <a:lumOff val="50000"/>
                </a:schemeClr>
              </a:solidFill>
              <a:highlight>
                <a:srgbClr val="FFFF00"/>
              </a:highlight>
              <a:latin typeface="Arial" panose="020B0604020202020204" pitchFamily="34" charset="0"/>
              <a:cs typeface="Arial" panose="020B0604020202020204" pitchFamily="34" charset="0"/>
            </a:endParaRPr>
          </a:p>
        </p:txBody>
      </p:sp>
      <p:pic>
        <p:nvPicPr>
          <p:cNvPr id="5" name="Graphic 4">
            <a:extLst>
              <a:ext uri="{FF2B5EF4-FFF2-40B4-BE49-F238E27FC236}">
                <a16:creationId xmlns="" xmlns:a16="http://schemas.microsoft.com/office/drawing/2014/main" id="{621BB12B-0222-4B1F-B9A5-7432D56803D0}"/>
              </a:ext>
            </a:extLst>
          </p:cNvPr>
          <p:cNvPicPr>
            <a:picLocks noChangeAspect="1"/>
          </p:cNvPicPr>
          <p:nvPr/>
        </p:nvPicPr>
        <p:blipFill>
          <a:blip r:embed="rId2" cstate="print">
            <a:extLst>
              <a:ext uri="{28A0092B-C50C-407E-A947-70E740481C1C}">
                <a14:useLocalDpi xmlns:a14="http://schemas.microsoft.com/office/drawing/2010/main" val="0"/>
              </a:ext>
            </a:extLst>
          </a:blip>
          <a:srcRect l="192" r="192"/>
          <a:stretch/>
        </p:blipFill>
        <p:spPr>
          <a:xfrm>
            <a:off x="6486524" y="1499017"/>
            <a:ext cx="5705475" cy="3929506"/>
          </a:xfrm>
          <a:prstGeom prst="rect">
            <a:avLst/>
          </a:prstGeom>
        </p:spPr>
      </p:pic>
    </p:spTree>
    <p:extLst>
      <p:ext uri="{BB962C8B-B14F-4D97-AF65-F5344CB8AC3E}">
        <p14:creationId xmlns:p14="http://schemas.microsoft.com/office/powerpoint/2010/main" val="71455859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042D9E7B-D1BB-4A59-8D12-11E6C2FA55AC}"/>
              </a:ext>
            </a:extLst>
          </p:cNvPr>
          <p:cNvSpPr>
            <a:spLocks noGrp="1"/>
          </p:cNvSpPr>
          <p:nvPr>
            <p:ph idx="1"/>
          </p:nvPr>
        </p:nvSpPr>
        <p:spPr>
          <a:xfrm>
            <a:off x="838200" y="1825625"/>
            <a:ext cx="10087200" cy="4351338"/>
          </a:xfrm>
        </p:spPr>
        <p:txBody>
          <a:bodyPr>
            <a:normAutofit/>
          </a:body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There are a variety of personal values and attitudes that can affect:</a:t>
            </a:r>
          </a:p>
          <a:p>
            <a:pPr marL="0" indent="0">
              <a:lnSpc>
                <a:spcPct val="114000"/>
              </a:lnSpc>
              <a:spcBef>
                <a:spcPts val="600"/>
              </a:spcBef>
              <a:spcAft>
                <a:spcPts val="600"/>
              </a:spcAft>
              <a:buClr>
                <a:srgbClr val="1C96D3"/>
              </a:buClr>
              <a:buNone/>
            </a:pPr>
            <a:endParaRPr lang="en-US" sz="220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US" sz="220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US" sz="220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US" sz="2200">
              <a:solidFill>
                <a:schemeClr val="tx1">
                  <a:lumMod val="75000"/>
                  <a:lumOff val="25000"/>
                </a:schemeClr>
              </a:solidFill>
            </a:endParaRPr>
          </a:p>
          <a:p>
            <a:pPr marL="0" indent="0">
              <a:lnSpc>
                <a:spcPct val="114000"/>
              </a:lnSpc>
              <a:spcBef>
                <a:spcPts val="600"/>
              </a:spcBef>
              <a:spcAft>
                <a:spcPts val="600"/>
              </a:spcAft>
              <a:buClr>
                <a:srgbClr val="1C96D3"/>
              </a:buClr>
              <a:buNone/>
            </a:pPr>
            <a:r>
              <a:rPr lang="en-US" sz="2200">
                <a:solidFill>
                  <a:schemeClr val="tx1">
                    <a:lumMod val="75000"/>
                    <a:lumOff val="25000"/>
                  </a:schemeClr>
                </a:solidFill>
              </a:rPr>
              <a:t>These are crucial to your role in ensuring their wellbeing.</a:t>
            </a:r>
          </a:p>
          <a:p>
            <a:pPr marL="0" indent="0">
              <a:lnSpc>
                <a:spcPct val="114000"/>
              </a:lnSpc>
              <a:spcBef>
                <a:spcPts val="600"/>
              </a:spcBef>
              <a:spcAft>
                <a:spcPts val="600"/>
              </a:spcAft>
              <a:buClr>
                <a:srgbClr val="1C96D3"/>
              </a:buClr>
              <a:buNone/>
            </a:pPr>
            <a:r>
              <a:rPr lang="en-US" sz="2200" i="1">
                <a:solidFill>
                  <a:schemeClr val="tx1">
                    <a:lumMod val="75000"/>
                    <a:lumOff val="25000"/>
                  </a:schemeClr>
                </a:solidFill>
              </a:rPr>
              <a:t>Personal values </a:t>
            </a:r>
            <a:r>
              <a:rPr lang="en-US" sz="2200">
                <a:solidFill>
                  <a:schemeClr val="tx1">
                    <a:lumMod val="75000"/>
                    <a:lumOff val="25000"/>
                  </a:schemeClr>
                </a:solidFill>
              </a:rPr>
              <a:t>refer to what you see as essential to your life which motivate you and guide your attitude, beliefs, practices, and behaviours.</a:t>
            </a:r>
          </a:p>
        </p:txBody>
      </p:sp>
      <p:sp>
        <p:nvSpPr>
          <p:cNvPr id="5" name="Rectangle 4">
            <a:extLst>
              <a:ext uri="{FF2B5EF4-FFF2-40B4-BE49-F238E27FC236}">
                <a16:creationId xmlns=""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Demonstrate Commitment to Empower People Receiving Support</a:t>
            </a:r>
            <a:endParaRPr lang="en-PH" sz="1050" i="1"/>
          </a:p>
        </p:txBody>
      </p:sp>
      <p:graphicFrame>
        <p:nvGraphicFramePr>
          <p:cNvPr id="9" name="Diagram 8">
            <a:extLst>
              <a:ext uri="{FF2B5EF4-FFF2-40B4-BE49-F238E27FC236}">
                <a16:creationId xmlns="" xmlns:a16="http://schemas.microsoft.com/office/drawing/2014/main" id="{65992C6F-6174-00BD-8B85-7307EBC2823C}"/>
              </a:ext>
            </a:extLst>
          </p:cNvPr>
          <p:cNvGraphicFramePr/>
          <p:nvPr>
            <p:extLst>
              <p:ext uri="{D42A27DB-BD31-4B8C-83A1-F6EECF244321}">
                <p14:modId xmlns:p14="http://schemas.microsoft.com/office/powerpoint/2010/main" val="416125585"/>
              </p:ext>
            </p:extLst>
          </p:nvPr>
        </p:nvGraphicFramePr>
        <p:xfrm>
          <a:off x="968115" y="2353456"/>
          <a:ext cx="9957285" cy="208363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2771308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C14A18A-1E30-47C7-BF6E-5E75D488C52A}"/>
              </a:ext>
            </a:extLst>
          </p:cNvPr>
          <p:cNvSpPr>
            <a:spLocks noGrp="1"/>
          </p:cNvSpPr>
          <p:nvPr>
            <p:ph type="title"/>
          </p:nvPr>
        </p:nvSpPr>
        <p:spPr>
          <a:xfrm>
            <a:off x="481013" y="3752849"/>
            <a:ext cx="3290887" cy="2452687"/>
          </a:xfrm>
        </p:spPr>
        <p:txBody>
          <a:bodyPr anchor="ctr">
            <a:normAutofit/>
          </a:bodyPr>
          <a:lstStyle/>
          <a:p>
            <a:r>
              <a:rPr lang="en-US" sz="3600" b="1">
                <a:solidFill>
                  <a:srgbClr val="FF595E"/>
                </a:solidFill>
                <a:latin typeface="+mn-lt"/>
              </a:rPr>
              <a:t>About this Unit of Competency</a:t>
            </a:r>
            <a:endParaRPr lang="en-PH" sz="3600">
              <a:solidFill>
                <a:srgbClr val="FF595E"/>
              </a:solidFill>
            </a:endParaRPr>
          </a:p>
        </p:txBody>
      </p:sp>
      <p:pic>
        <p:nvPicPr>
          <p:cNvPr id="7" name="Picture 6" descr="Daughter with father in wheelchair">
            <a:extLst>
              <a:ext uri="{FF2B5EF4-FFF2-40B4-BE49-F238E27FC236}">
                <a16:creationId xmlns="" xmlns:a16="http://schemas.microsoft.com/office/drawing/2014/main" id="{AC7B37C3-4D8C-4733-9D1D-96D03D492423}"/>
              </a:ext>
            </a:extLst>
          </p:cNvPr>
          <p:cNvPicPr>
            <a:picLocks noChangeAspect="1"/>
          </p:cNvPicPr>
          <p:nvPr/>
        </p:nvPicPr>
        <p:blipFill>
          <a:blip r:embed="rId2" cstate="print">
            <a:extLst>
              <a:ext uri="{28A0092B-C50C-407E-A947-70E740481C1C}">
                <a14:useLocalDpi xmlns:a14="http://schemas.microsoft.com/office/drawing/2010/main" val="0"/>
              </a:ext>
            </a:extLst>
          </a:blip>
          <a:srcRect t="27159" b="27159"/>
          <a:stretch/>
        </p:blipFill>
        <p:spPr>
          <a:xfrm>
            <a:off x="20" y="10"/>
            <a:ext cx="12191980" cy="3710603"/>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p:spPr>
      </p:pic>
      <p:sp>
        <p:nvSpPr>
          <p:cNvPr id="3" name="Content Placeholder 2">
            <a:extLst>
              <a:ext uri="{FF2B5EF4-FFF2-40B4-BE49-F238E27FC236}">
                <a16:creationId xmlns="" xmlns:a16="http://schemas.microsoft.com/office/drawing/2014/main" id="{6775BCBC-80AD-4BB5-B2F3-2A55BDDB08C4}"/>
              </a:ext>
            </a:extLst>
          </p:cNvPr>
          <p:cNvSpPr>
            <a:spLocks noGrp="1"/>
          </p:cNvSpPr>
          <p:nvPr>
            <p:ph idx="1"/>
          </p:nvPr>
        </p:nvSpPr>
        <p:spPr>
          <a:xfrm>
            <a:off x="4223982" y="3752850"/>
            <a:ext cx="7485413" cy="2838450"/>
          </a:xfrm>
        </p:spPr>
        <p:txBody>
          <a:bodyPr anchor="ctr">
            <a:noAutofit/>
          </a:bodyPr>
          <a:lstStyle/>
          <a:p>
            <a:pPr marL="0" marR="64770" indent="0">
              <a:lnSpc>
                <a:spcPct val="114000"/>
              </a:lnSpc>
              <a:spcBef>
                <a:spcPts val="600"/>
              </a:spcBef>
              <a:spcAft>
                <a:spcPts val="600"/>
              </a:spcAft>
              <a:buNone/>
            </a:pPr>
            <a:r>
              <a:rPr lang="en-US" sz="2200" b="1">
                <a:solidFill>
                  <a:schemeClr val="tx1">
                    <a:lumMod val="75000"/>
                    <a:lumOff val="25000"/>
                  </a:schemeClr>
                </a:solidFill>
                <a:ea typeface="Open Sans" pitchFamily="34" charset="0"/>
                <a:cs typeface="Open Sans" pitchFamily="34" charset="0"/>
              </a:rPr>
              <a:t>CHCCCS038 - Facilitate the empowerment of people receiving support (Release 1)</a:t>
            </a:r>
            <a:endParaRPr lang="en-AU" sz="2200" b="1">
              <a:solidFill>
                <a:schemeClr val="tx1">
                  <a:lumMod val="75000"/>
                  <a:lumOff val="25000"/>
                </a:schemeClr>
              </a:solidFill>
              <a:ea typeface="Open Sans" pitchFamily="34" charset="0"/>
              <a:cs typeface="Open Sans" pitchFamily="34" charset="0"/>
            </a:endParaRPr>
          </a:p>
          <a:p>
            <a:pPr marL="0" marR="64770" indent="0">
              <a:lnSpc>
                <a:spcPct val="114000"/>
              </a:lnSpc>
              <a:spcBef>
                <a:spcPts val="600"/>
              </a:spcBef>
              <a:spcAft>
                <a:spcPts val="600"/>
              </a:spcAft>
              <a:buNone/>
            </a:pPr>
            <a:r>
              <a:rPr lang="en-US" sz="2200">
                <a:solidFill>
                  <a:schemeClr val="tx1">
                    <a:lumMod val="75000"/>
                    <a:lumOff val="25000"/>
                  </a:schemeClr>
                </a:solidFill>
                <a:ea typeface="Open Sans" pitchFamily="34" charset="0"/>
                <a:cs typeface="Open Sans" pitchFamily="34" charset="0"/>
              </a:rPr>
              <a:t>This unit describes the performance outcomes, skills and knowledge required to facilitate the empowerment of people receiving support, and to deliver rights-based services using a person-centred approach.</a:t>
            </a:r>
          </a:p>
        </p:txBody>
      </p:sp>
    </p:spTree>
    <p:extLst>
      <p:ext uri="{BB962C8B-B14F-4D97-AF65-F5344CB8AC3E}">
        <p14:creationId xmlns:p14="http://schemas.microsoft.com/office/powerpoint/2010/main" val="125053785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042D9E7B-D1BB-4A59-8D12-11E6C2FA55AC}"/>
              </a:ext>
            </a:extLst>
          </p:cNvPr>
          <p:cNvSpPr>
            <a:spLocks noGrp="1"/>
          </p:cNvSpPr>
          <p:nvPr>
            <p:ph idx="1"/>
          </p:nvPr>
        </p:nvSpPr>
        <p:spPr>
          <a:xfrm>
            <a:off x="838199"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i="1">
                <a:solidFill>
                  <a:schemeClr val="tx1">
                    <a:lumMod val="75000"/>
                    <a:lumOff val="25000"/>
                  </a:schemeClr>
                </a:solidFill>
              </a:rPr>
              <a:t>Personal attitudes</a:t>
            </a:r>
            <a:r>
              <a:rPr lang="en-US" sz="2200">
                <a:solidFill>
                  <a:schemeClr val="tx1">
                    <a:lumMod val="75000"/>
                    <a:lumOff val="25000"/>
                  </a:schemeClr>
                </a:solidFill>
              </a:rPr>
              <a:t> are thoughts, feelings, or positions towards specific ideas.</a:t>
            </a:r>
          </a:p>
          <a:p>
            <a:pPr marL="0" indent="0">
              <a:lnSpc>
                <a:spcPct val="114000"/>
              </a:lnSpc>
              <a:spcBef>
                <a:spcPts val="600"/>
              </a:spcBef>
              <a:spcAft>
                <a:spcPts val="600"/>
              </a:spcAft>
              <a:buClr>
                <a:srgbClr val="1C96D3"/>
              </a:buClr>
              <a:buNone/>
            </a:pPr>
            <a:r>
              <a:rPr lang="en-US" sz="2200">
                <a:solidFill>
                  <a:schemeClr val="tx1">
                    <a:lumMod val="75000"/>
                    <a:lumOff val="25000"/>
                  </a:schemeClr>
                </a:solidFill>
              </a:rPr>
              <a:t>An attitude is a state of mind or opinion that affects how someone interacts with an object or person which can either be:</a:t>
            </a:r>
          </a:p>
          <a:p>
            <a:pPr>
              <a:lnSpc>
                <a:spcPct val="114000"/>
              </a:lnSpc>
              <a:spcBef>
                <a:spcPts val="600"/>
              </a:spcBef>
              <a:spcAft>
                <a:spcPts val="600"/>
              </a:spcAft>
              <a:buClr>
                <a:srgbClr val="1C96D3"/>
              </a:buClr>
              <a:buFont typeface="Wingdings" panose="05000000000000000000" pitchFamily="2" charset="2"/>
              <a:buChar char="§"/>
            </a:pPr>
            <a:r>
              <a:rPr lang="en-US" sz="2200">
                <a:solidFill>
                  <a:schemeClr val="tx1">
                    <a:lumMod val="75000"/>
                    <a:lumOff val="25000"/>
                  </a:schemeClr>
                </a:solidFill>
              </a:rPr>
              <a:t>Positive (e.g. positivity and confidence)</a:t>
            </a:r>
          </a:p>
          <a:p>
            <a:pPr>
              <a:lnSpc>
                <a:spcPct val="114000"/>
              </a:lnSpc>
              <a:spcBef>
                <a:spcPts val="600"/>
              </a:spcBef>
              <a:spcAft>
                <a:spcPts val="600"/>
              </a:spcAft>
              <a:buClr>
                <a:srgbClr val="1C96D3"/>
              </a:buClr>
              <a:buFont typeface="Wingdings" panose="05000000000000000000" pitchFamily="2" charset="2"/>
              <a:buChar char="§"/>
            </a:pPr>
            <a:r>
              <a:rPr lang="en-US" sz="2200">
                <a:solidFill>
                  <a:schemeClr val="tx1">
                    <a:lumMod val="75000"/>
                    <a:lumOff val="25000"/>
                  </a:schemeClr>
                </a:solidFill>
              </a:rPr>
              <a:t>Negative (e.g. cynical and indifferent)</a:t>
            </a:r>
          </a:p>
          <a:p>
            <a:pPr marL="0" indent="0">
              <a:lnSpc>
                <a:spcPct val="114000"/>
              </a:lnSpc>
              <a:spcBef>
                <a:spcPts val="600"/>
              </a:spcBef>
              <a:spcAft>
                <a:spcPts val="600"/>
              </a:spcAft>
              <a:buClr>
                <a:srgbClr val="1C96D3"/>
              </a:buClr>
              <a:buNone/>
            </a:pPr>
            <a:endParaRPr lang="en-US" sz="2200">
              <a:solidFill>
                <a:schemeClr val="tx1">
                  <a:lumMod val="75000"/>
                  <a:lumOff val="25000"/>
                </a:schemeClr>
              </a:solidFill>
            </a:endParaRPr>
          </a:p>
        </p:txBody>
      </p:sp>
      <p:sp>
        <p:nvSpPr>
          <p:cNvPr id="5" name="Rectangle 4">
            <a:extLst>
              <a:ext uri="{FF2B5EF4-FFF2-40B4-BE49-F238E27FC236}">
                <a16:creationId xmlns=""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Demonstrate Commitment to Empower People Receiving Support</a:t>
            </a:r>
            <a:endParaRPr lang="en-PH" sz="1050" i="1"/>
          </a:p>
        </p:txBody>
      </p:sp>
    </p:spTree>
    <p:extLst>
      <p:ext uri="{BB962C8B-B14F-4D97-AF65-F5344CB8AC3E}">
        <p14:creationId xmlns:p14="http://schemas.microsoft.com/office/powerpoint/2010/main" val="142366706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042D9E7B-D1BB-4A59-8D12-11E6C2FA55AC}"/>
              </a:ext>
            </a:extLst>
          </p:cNvPr>
          <p:cNvSpPr>
            <a:spLocks noGrp="1"/>
          </p:cNvSpPr>
          <p:nvPr>
            <p:ph idx="1"/>
          </p:nvPr>
        </p:nvSpPr>
        <p:spPr>
          <a:xfrm>
            <a:off x="838199"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Personal values and attitudes are shaped through various experiences.</a:t>
            </a:r>
          </a:p>
          <a:p>
            <a:pPr marL="0" indent="0">
              <a:lnSpc>
                <a:spcPct val="114000"/>
              </a:lnSpc>
              <a:spcBef>
                <a:spcPts val="600"/>
              </a:spcBef>
              <a:spcAft>
                <a:spcPts val="600"/>
              </a:spcAft>
              <a:buClr>
                <a:srgbClr val="1C96D3"/>
              </a:buClr>
              <a:buNone/>
            </a:pPr>
            <a:r>
              <a:rPr lang="en-US" sz="2200">
                <a:solidFill>
                  <a:schemeClr val="tx1">
                    <a:lumMod val="75000"/>
                    <a:lumOff val="25000"/>
                  </a:schemeClr>
                </a:solidFill>
              </a:rPr>
              <a:t>They are malleable and can change over time.</a:t>
            </a:r>
          </a:p>
          <a:p>
            <a:pPr marL="0" indent="0">
              <a:lnSpc>
                <a:spcPct val="114000"/>
              </a:lnSpc>
              <a:spcBef>
                <a:spcPts val="600"/>
              </a:spcBef>
              <a:spcAft>
                <a:spcPts val="600"/>
              </a:spcAft>
              <a:buClr>
                <a:srgbClr val="1C96D3"/>
              </a:buClr>
              <a:buNone/>
            </a:pPr>
            <a:r>
              <a:rPr lang="en-US" sz="2200">
                <a:solidFill>
                  <a:schemeClr val="tx1">
                    <a:lumMod val="75000"/>
                    <a:lumOff val="25000"/>
                  </a:schemeClr>
                </a:solidFill>
              </a:rPr>
              <a:t>Having proper values and attitudes will allow you to:</a:t>
            </a:r>
          </a:p>
          <a:p>
            <a:pPr marL="0" indent="0">
              <a:lnSpc>
                <a:spcPct val="114000"/>
              </a:lnSpc>
              <a:spcBef>
                <a:spcPts val="600"/>
              </a:spcBef>
              <a:spcAft>
                <a:spcPts val="600"/>
              </a:spcAft>
              <a:buClr>
                <a:srgbClr val="1C96D3"/>
              </a:buClr>
              <a:buNone/>
            </a:pPr>
            <a:endParaRPr lang="en-US" sz="2200">
              <a:solidFill>
                <a:schemeClr val="tx1">
                  <a:lumMod val="75000"/>
                  <a:lumOff val="25000"/>
                </a:schemeClr>
              </a:solidFill>
            </a:endParaRPr>
          </a:p>
        </p:txBody>
      </p:sp>
      <p:sp>
        <p:nvSpPr>
          <p:cNvPr id="5" name="Rectangle 4">
            <a:extLst>
              <a:ext uri="{FF2B5EF4-FFF2-40B4-BE49-F238E27FC236}">
                <a16:creationId xmlns=""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Demonstrate Commitment to Empower People Receiving Support</a:t>
            </a:r>
            <a:endParaRPr lang="en-PH" sz="1050" i="1"/>
          </a:p>
        </p:txBody>
      </p:sp>
      <p:graphicFrame>
        <p:nvGraphicFramePr>
          <p:cNvPr id="4" name="Diagram 3">
            <a:extLst>
              <a:ext uri="{FF2B5EF4-FFF2-40B4-BE49-F238E27FC236}">
                <a16:creationId xmlns="" xmlns:a16="http://schemas.microsoft.com/office/drawing/2014/main" id="{BB880EC0-0003-5E76-5DDF-D7A8C7BF75DA}"/>
              </a:ext>
            </a:extLst>
          </p:cNvPr>
          <p:cNvGraphicFramePr/>
          <p:nvPr>
            <p:extLst>
              <p:ext uri="{D42A27DB-BD31-4B8C-83A1-F6EECF244321}">
                <p14:modId xmlns:p14="http://schemas.microsoft.com/office/powerpoint/2010/main" val="2285545277"/>
              </p:ext>
            </p:extLst>
          </p:nvPr>
        </p:nvGraphicFramePr>
        <p:xfrm>
          <a:off x="955040" y="3428999"/>
          <a:ext cx="9970134" cy="226060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0980195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latin typeface="+mn-lt"/>
              </a:rPr>
              <a:t>1.1.1 Social Constructs of Disability and Ageing</a:t>
            </a:r>
          </a:p>
        </p:txBody>
      </p:sp>
      <p:sp>
        <p:nvSpPr>
          <p:cNvPr id="3" name="Content Placeholder 2">
            <a:extLst>
              <a:ext uri="{FF2B5EF4-FFF2-40B4-BE49-F238E27FC236}">
                <a16:creationId xmlns=""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marR="64770" indent="0" algn="just">
              <a:lnSpc>
                <a:spcPct val="115000"/>
              </a:lnSpc>
              <a:spcBef>
                <a:spcPts val="600"/>
              </a:spcBef>
              <a:spcAft>
                <a:spcPts val="600"/>
              </a:spcAft>
              <a:buNone/>
            </a:pPr>
            <a:r>
              <a:rPr lang="en-AU" sz="2200" i="1">
                <a:solidFill>
                  <a:schemeClr val="tx1">
                    <a:lumMod val="75000"/>
                    <a:lumOff val="25000"/>
                  </a:schemeClr>
                </a:solidFill>
              </a:rPr>
              <a:t>Social constructs </a:t>
            </a:r>
            <a:r>
              <a:rPr lang="en-AU" sz="2200">
                <a:solidFill>
                  <a:schemeClr val="tx1">
                    <a:lumMod val="75000"/>
                    <a:lumOff val="25000"/>
                  </a:schemeClr>
                </a:solidFill>
              </a:rPr>
              <a:t>refer to the concepts that most people believe in, even if those concepts do not present objective truth. </a:t>
            </a:r>
          </a:p>
          <a:p>
            <a:pPr marL="0" marR="64770" indent="0" algn="just">
              <a:lnSpc>
                <a:spcPct val="115000"/>
              </a:lnSpc>
              <a:spcBef>
                <a:spcPts val="600"/>
              </a:spcBef>
              <a:spcAft>
                <a:spcPts val="600"/>
              </a:spcAft>
              <a:buNone/>
            </a:pPr>
            <a:r>
              <a:rPr lang="en-AU" sz="2200">
                <a:solidFill>
                  <a:schemeClr val="tx1">
                    <a:lumMod val="75000"/>
                    <a:lumOff val="25000"/>
                  </a:schemeClr>
                </a:solidFill>
              </a:rPr>
              <a:t>It can be said that the following are social constructs:</a:t>
            </a:r>
          </a:p>
          <a:p>
            <a:pPr>
              <a:lnSpc>
                <a:spcPct val="114000"/>
              </a:lnSpc>
              <a:spcBef>
                <a:spcPts val="600"/>
              </a:spcBef>
              <a:spcAft>
                <a:spcPts val="600"/>
              </a:spcAft>
              <a:buClr>
                <a:srgbClr val="1C96D3"/>
              </a:buClr>
              <a:buFont typeface="Wingdings" panose="05000000000000000000" pitchFamily="2" charset="2"/>
              <a:buChar char="§"/>
            </a:pPr>
            <a:r>
              <a:rPr lang="en-AU" sz="2200">
                <a:solidFill>
                  <a:schemeClr val="tx1">
                    <a:lumMod val="75000"/>
                    <a:lumOff val="25000"/>
                  </a:schemeClr>
                </a:solidFill>
              </a:rPr>
              <a:t>The concepts of ageing and disability</a:t>
            </a:r>
          </a:p>
          <a:p>
            <a:pPr>
              <a:lnSpc>
                <a:spcPct val="114000"/>
              </a:lnSpc>
              <a:spcBef>
                <a:spcPts val="600"/>
              </a:spcBef>
              <a:spcAft>
                <a:spcPts val="600"/>
              </a:spcAft>
              <a:buClr>
                <a:srgbClr val="1C96D3"/>
              </a:buClr>
              <a:buFont typeface="Wingdings" panose="05000000000000000000" pitchFamily="2" charset="2"/>
              <a:buChar char="§"/>
            </a:pPr>
            <a:r>
              <a:rPr lang="en-AU" sz="2200">
                <a:solidFill>
                  <a:schemeClr val="tx1">
                    <a:lumMod val="75000"/>
                    <a:lumOff val="25000"/>
                  </a:schemeClr>
                </a:solidFill>
              </a:rPr>
              <a:t>The many barriers that can be used to create a disability</a:t>
            </a:r>
          </a:p>
          <a:p>
            <a:pPr marL="0" marR="64770" indent="0" algn="just">
              <a:lnSpc>
                <a:spcPct val="115000"/>
              </a:lnSpc>
              <a:spcBef>
                <a:spcPts val="600"/>
              </a:spcBef>
              <a:spcAft>
                <a:spcPts val="600"/>
              </a:spcAft>
              <a:buNone/>
            </a:pPr>
            <a:endParaRPr lang="en-AU" sz="2200">
              <a:solidFill>
                <a:schemeClr val="tx1">
                  <a:lumMod val="75000"/>
                  <a:lumOff val="25000"/>
                </a:schemeClr>
              </a:solidFill>
              <a:highlight>
                <a:srgbClr val="FFFF00"/>
              </a:highlight>
            </a:endParaRPr>
          </a:p>
        </p:txBody>
      </p:sp>
      <p:sp>
        <p:nvSpPr>
          <p:cNvPr id="5" name="Rectangle 4">
            <a:extLst>
              <a:ext uri="{FF2B5EF4-FFF2-40B4-BE49-F238E27FC236}">
                <a16:creationId xmlns=""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Demonstrate Commitment to Empower People Receiving Support</a:t>
            </a:r>
            <a:endParaRPr lang="en-PH" sz="1050" i="1"/>
          </a:p>
        </p:txBody>
      </p:sp>
    </p:spTree>
    <p:extLst>
      <p:ext uri="{BB962C8B-B14F-4D97-AF65-F5344CB8AC3E}">
        <p14:creationId xmlns:p14="http://schemas.microsoft.com/office/powerpoint/2010/main" val="391129390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042D9E7B-D1BB-4A59-8D12-11E6C2FA55AC}"/>
              </a:ext>
            </a:extLst>
          </p:cNvPr>
          <p:cNvSpPr>
            <a:spLocks noGrp="1"/>
          </p:cNvSpPr>
          <p:nvPr>
            <p:ph idx="1"/>
          </p:nvPr>
        </p:nvSpPr>
        <p:spPr>
          <a:xfrm>
            <a:off x="838200" y="1825625"/>
            <a:ext cx="5540400" cy="4351338"/>
          </a:xfrm>
        </p:spPr>
        <p:txBody>
          <a:bodyPr>
            <a:normAutofit/>
          </a:bodyPr>
          <a:lstStyle/>
          <a:p>
            <a:pPr marL="0" indent="0">
              <a:lnSpc>
                <a:spcPct val="114000"/>
              </a:lnSpc>
              <a:spcBef>
                <a:spcPts val="600"/>
              </a:spcBef>
              <a:spcAft>
                <a:spcPts val="600"/>
              </a:spcAft>
              <a:buClr>
                <a:srgbClr val="1C96D3"/>
              </a:buClr>
              <a:buNone/>
            </a:pPr>
            <a:r>
              <a:rPr lang="en-AU" sz="2200" b="1">
                <a:solidFill>
                  <a:schemeClr val="tx1">
                    <a:lumMod val="75000"/>
                    <a:lumOff val="25000"/>
                  </a:schemeClr>
                </a:solidFill>
              </a:rPr>
              <a:t>Older People’s Social Constructs of Ageing</a:t>
            </a:r>
          </a:p>
          <a:p>
            <a:pPr marL="0" indent="0">
              <a:lnSpc>
                <a:spcPct val="114000"/>
              </a:lnSpc>
              <a:spcBef>
                <a:spcPts val="600"/>
              </a:spcBef>
              <a:spcAft>
                <a:spcPts val="600"/>
              </a:spcAft>
              <a:buClr>
                <a:srgbClr val="1C96D3"/>
              </a:buClr>
              <a:buNone/>
            </a:pPr>
            <a:r>
              <a:rPr lang="en-GB" sz="2200">
                <a:solidFill>
                  <a:schemeClr val="tx1">
                    <a:lumMod val="75000"/>
                    <a:lumOff val="25000"/>
                  </a:schemeClr>
                </a:solidFill>
              </a:rPr>
              <a:t>Older people define age as not only a number. </a:t>
            </a:r>
          </a:p>
          <a:p>
            <a:pPr marL="0" indent="0">
              <a:lnSpc>
                <a:spcPct val="114000"/>
              </a:lnSpc>
              <a:spcBef>
                <a:spcPts val="600"/>
              </a:spcBef>
              <a:spcAft>
                <a:spcPts val="600"/>
              </a:spcAft>
              <a:buClr>
                <a:srgbClr val="1C96D3"/>
              </a:buClr>
              <a:buNone/>
            </a:pPr>
            <a:r>
              <a:rPr lang="en-GB" sz="2200">
                <a:solidFill>
                  <a:schemeClr val="tx1">
                    <a:lumMod val="75000"/>
                    <a:lumOff val="25000"/>
                  </a:schemeClr>
                </a:solidFill>
              </a:rPr>
              <a:t>Ageing is a concept that is influenced by elements such as society and emotions. </a:t>
            </a:r>
          </a:p>
          <a:p>
            <a:pPr marL="0" indent="0">
              <a:lnSpc>
                <a:spcPct val="114000"/>
              </a:lnSpc>
              <a:spcBef>
                <a:spcPts val="600"/>
              </a:spcBef>
              <a:spcAft>
                <a:spcPts val="600"/>
              </a:spcAft>
              <a:buClr>
                <a:srgbClr val="1C96D3"/>
              </a:buClr>
              <a:buNone/>
            </a:pPr>
            <a:r>
              <a:rPr lang="en-GB" sz="2200">
                <a:solidFill>
                  <a:schemeClr val="tx1">
                    <a:lumMod val="75000"/>
                    <a:lumOff val="25000"/>
                  </a:schemeClr>
                </a:solidFill>
              </a:rPr>
              <a:t>For the older generation, there are differences between the concept of ageing and old age.</a:t>
            </a:r>
          </a:p>
        </p:txBody>
      </p:sp>
      <p:sp>
        <p:nvSpPr>
          <p:cNvPr id="5" name="Rectangle 4">
            <a:extLst>
              <a:ext uri="{FF2B5EF4-FFF2-40B4-BE49-F238E27FC236}">
                <a16:creationId xmlns=""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Demonstrate Commitment to Empower People Receiving Support</a:t>
            </a:r>
            <a:endParaRPr lang="en-PH" sz="1050" i="1"/>
          </a:p>
        </p:txBody>
      </p:sp>
      <p:pic>
        <p:nvPicPr>
          <p:cNvPr id="8" name="Picture 7" descr="Two old men giving each other a high five">
            <a:extLst>
              <a:ext uri="{FF2B5EF4-FFF2-40B4-BE49-F238E27FC236}">
                <a16:creationId xmlns="" xmlns:a16="http://schemas.microsoft.com/office/drawing/2014/main" id="{04D955CE-EEB8-4A70-ED1D-3D22D1C0BF6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965360" y="1900056"/>
            <a:ext cx="4464542" cy="2977842"/>
          </a:xfrm>
          <a:prstGeom prst="rect">
            <a:avLst/>
          </a:prstGeom>
        </p:spPr>
      </p:pic>
    </p:spTree>
    <p:extLst>
      <p:ext uri="{BB962C8B-B14F-4D97-AF65-F5344CB8AC3E}">
        <p14:creationId xmlns:p14="http://schemas.microsoft.com/office/powerpoint/2010/main" val="136570726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042D9E7B-D1BB-4A59-8D12-11E6C2FA55AC}"/>
              </a:ext>
            </a:extLst>
          </p:cNvPr>
          <p:cNvSpPr>
            <a:spLocks noGrp="1"/>
          </p:cNvSpPr>
          <p:nvPr>
            <p:ph idx="1"/>
          </p:nvPr>
        </p:nvSpPr>
        <p:spPr>
          <a:xfrm>
            <a:off x="838200" y="1825625"/>
            <a:ext cx="5540400" cy="4351338"/>
          </a:xfrm>
        </p:spPr>
        <p:txBody>
          <a:bodyPr>
            <a:normAutofit/>
          </a:bodyPr>
          <a:lstStyle/>
          <a:p>
            <a:pPr marL="0" indent="0">
              <a:lnSpc>
                <a:spcPct val="114000"/>
              </a:lnSpc>
              <a:spcBef>
                <a:spcPts val="600"/>
              </a:spcBef>
              <a:spcAft>
                <a:spcPts val="600"/>
              </a:spcAft>
              <a:buClr>
                <a:srgbClr val="1C96D3"/>
              </a:buClr>
              <a:buNone/>
            </a:pPr>
            <a:r>
              <a:rPr lang="en-AU" sz="2200" b="1">
                <a:solidFill>
                  <a:schemeClr val="tx1">
                    <a:lumMod val="75000"/>
                    <a:lumOff val="25000"/>
                  </a:schemeClr>
                </a:solidFill>
              </a:rPr>
              <a:t>Younger People’s Social Constructs of Ageing</a:t>
            </a:r>
          </a:p>
          <a:p>
            <a:pPr marL="0" indent="0">
              <a:lnSpc>
                <a:spcPct val="114000"/>
              </a:lnSpc>
              <a:spcBef>
                <a:spcPts val="600"/>
              </a:spcBef>
              <a:spcAft>
                <a:spcPts val="600"/>
              </a:spcAft>
              <a:buClr>
                <a:srgbClr val="1C96D3"/>
              </a:buClr>
              <a:buNone/>
            </a:pPr>
            <a:r>
              <a:rPr lang="en-GB" sz="2200">
                <a:solidFill>
                  <a:schemeClr val="tx1">
                    <a:lumMod val="75000"/>
                    <a:lumOff val="25000"/>
                  </a:schemeClr>
                </a:solidFill>
              </a:rPr>
              <a:t>Younger people are most likely to associate ageing with the idea of losing something – health, mental capacity, and more. </a:t>
            </a:r>
          </a:p>
          <a:p>
            <a:pPr marL="0" indent="0">
              <a:lnSpc>
                <a:spcPct val="114000"/>
              </a:lnSpc>
              <a:spcBef>
                <a:spcPts val="600"/>
              </a:spcBef>
              <a:spcAft>
                <a:spcPts val="600"/>
              </a:spcAft>
              <a:buClr>
                <a:srgbClr val="1C96D3"/>
              </a:buClr>
              <a:buNone/>
            </a:pPr>
            <a:r>
              <a:rPr lang="en-GB" sz="2200">
                <a:solidFill>
                  <a:schemeClr val="tx1">
                    <a:lumMod val="75000"/>
                    <a:lumOff val="25000"/>
                  </a:schemeClr>
                </a:solidFill>
              </a:rPr>
              <a:t>The younger generation may feel that a person is defined by their numerical age.</a:t>
            </a:r>
            <a:endParaRPr lang="en-AU" sz="2200">
              <a:solidFill>
                <a:schemeClr val="tx1">
                  <a:lumMod val="75000"/>
                  <a:lumOff val="25000"/>
                </a:schemeClr>
              </a:solidFill>
            </a:endParaRPr>
          </a:p>
        </p:txBody>
      </p:sp>
      <p:sp>
        <p:nvSpPr>
          <p:cNvPr id="5" name="Rectangle 4">
            <a:extLst>
              <a:ext uri="{FF2B5EF4-FFF2-40B4-BE49-F238E27FC236}">
                <a16:creationId xmlns=""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Demonstrate Commitment to Empower People Receiving Support</a:t>
            </a:r>
            <a:endParaRPr lang="en-PH" sz="1050" i="1"/>
          </a:p>
        </p:txBody>
      </p:sp>
      <p:pic>
        <p:nvPicPr>
          <p:cNvPr id="6" name="Picture 5" descr="Young woman thinking">
            <a:extLst>
              <a:ext uri="{FF2B5EF4-FFF2-40B4-BE49-F238E27FC236}">
                <a16:creationId xmlns="" xmlns:a16="http://schemas.microsoft.com/office/drawing/2014/main" id="{962587AA-FC37-A984-583C-CE3C0F083ACC}"/>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7572" r="6250"/>
          <a:stretch/>
        </p:blipFill>
        <p:spPr>
          <a:xfrm>
            <a:off x="7272670" y="1933541"/>
            <a:ext cx="4081130" cy="3161045"/>
          </a:xfrm>
          <a:prstGeom prst="rect">
            <a:avLst/>
          </a:prstGeom>
        </p:spPr>
      </p:pic>
    </p:spTree>
    <p:extLst>
      <p:ext uri="{BB962C8B-B14F-4D97-AF65-F5344CB8AC3E}">
        <p14:creationId xmlns:p14="http://schemas.microsoft.com/office/powerpoint/2010/main" val="339454681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AU" sz="2200" b="1">
                <a:solidFill>
                  <a:schemeClr val="tx1">
                    <a:lumMod val="75000"/>
                    <a:lumOff val="25000"/>
                  </a:schemeClr>
                </a:solidFill>
              </a:rPr>
              <a:t>Medical Model of Disability</a:t>
            </a:r>
          </a:p>
          <a:p>
            <a:pPr marL="0" indent="0">
              <a:lnSpc>
                <a:spcPct val="114000"/>
              </a:lnSpc>
              <a:spcBef>
                <a:spcPts val="600"/>
              </a:spcBef>
              <a:spcAft>
                <a:spcPts val="600"/>
              </a:spcAft>
              <a:buClr>
                <a:srgbClr val="1C96D3"/>
              </a:buClr>
              <a:buNone/>
            </a:pPr>
            <a:r>
              <a:rPr lang="en-GB" sz="2200">
                <a:solidFill>
                  <a:schemeClr val="tx1">
                    <a:lumMod val="75000"/>
                    <a:lumOff val="25000"/>
                  </a:schemeClr>
                </a:solidFill>
              </a:rPr>
              <a:t>According to the medical model of disability, ‘disability’ is a health condition dealt with by medical professionals. </a:t>
            </a:r>
          </a:p>
          <a:p>
            <a:pPr marL="0" indent="0">
              <a:lnSpc>
                <a:spcPct val="114000"/>
              </a:lnSpc>
              <a:spcBef>
                <a:spcPts val="600"/>
              </a:spcBef>
              <a:spcAft>
                <a:spcPts val="600"/>
              </a:spcAft>
              <a:buClr>
                <a:srgbClr val="1C96D3"/>
              </a:buClr>
              <a:buNone/>
            </a:pPr>
            <a:r>
              <a:rPr lang="en-GB" sz="2200">
                <a:solidFill>
                  <a:schemeClr val="tx1">
                    <a:lumMod val="75000"/>
                    <a:lumOff val="25000"/>
                  </a:schemeClr>
                </a:solidFill>
              </a:rPr>
              <a:t>People with disability are thought to be different from ‘what is normal.’ </a:t>
            </a:r>
          </a:p>
          <a:p>
            <a:pPr marL="0" indent="0">
              <a:lnSpc>
                <a:spcPct val="114000"/>
              </a:lnSpc>
              <a:spcBef>
                <a:spcPts val="600"/>
              </a:spcBef>
              <a:spcAft>
                <a:spcPts val="600"/>
              </a:spcAft>
              <a:buClr>
                <a:srgbClr val="1C96D3"/>
              </a:buClr>
              <a:buNone/>
            </a:pPr>
            <a:r>
              <a:rPr lang="en-GB" sz="2200">
                <a:solidFill>
                  <a:schemeClr val="tx1">
                    <a:lumMod val="75000"/>
                    <a:lumOff val="25000"/>
                  </a:schemeClr>
                </a:solidFill>
              </a:rPr>
              <a:t>Disability is seen as a problem of the individual, and the person needs to be fixed or cured.</a:t>
            </a:r>
            <a:endParaRPr lang="en-AU" sz="2200">
              <a:solidFill>
                <a:schemeClr val="tx1">
                  <a:lumMod val="75000"/>
                  <a:lumOff val="25000"/>
                </a:schemeClr>
              </a:solidFill>
            </a:endParaRPr>
          </a:p>
        </p:txBody>
      </p:sp>
      <p:sp>
        <p:nvSpPr>
          <p:cNvPr id="5" name="Rectangle 4">
            <a:extLst>
              <a:ext uri="{FF2B5EF4-FFF2-40B4-BE49-F238E27FC236}">
                <a16:creationId xmlns=""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Demonstrate Commitment to Empower People Receiving Support</a:t>
            </a:r>
            <a:endParaRPr lang="en-PH" sz="1050" i="1"/>
          </a:p>
        </p:txBody>
      </p:sp>
    </p:spTree>
    <p:extLst>
      <p:ext uri="{BB962C8B-B14F-4D97-AF65-F5344CB8AC3E}">
        <p14:creationId xmlns:p14="http://schemas.microsoft.com/office/powerpoint/2010/main" val="422014480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AU" sz="2200" b="1">
                <a:solidFill>
                  <a:schemeClr val="tx1">
                    <a:lumMod val="75000"/>
                    <a:lumOff val="25000"/>
                  </a:schemeClr>
                </a:solidFill>
              </a:rPr>
              <a:t>Social Model of Disability</a:t>
            </a:r>
          </a:p>
          <a:p>
            <a:pPr marL="0" indent="0">
              <a:lnSpc>
                <a:spcPct val="114000"/>
              </a:lnSpc>
              <a:spcBef>
                <a:spcPts val="600"/>
              </a:spcBef>
              <a:spcAft>
                <a:spcPts val="600"/>
              </a:spcAft>
              <a:buClr>
                <a:srgbClr val="1C96D3"/>
              </a:buClr>
              <a:buNone/>
            </a:pPr>
            <a:r>
              <a:rPr lang="en-GB" sz="2200">
                <a:solidFill>
                  <a:schemeClr val="tx1">
                    <a:lumMod val="75000"/>
                    <a:lumOff val="25000"/>
                  </a:schemeClr>
                </a:solidFill>
              </a:rPr>
              <a:t>In contrast to the medical model, the social model sees  ‘disability’ as the result of the interaction between people living with impairments and an environment filled with physical, attitudinal, communication and social barriers. </a:t>
            </a:r>
          </a:p>
          <a:p>
            <a:pPr marL="0" indent="0">
              <a:lnSpc>
                <a:spcPct val="114000"/>
              </a:lnSpc>
              <a:spcBef>
                <a:spcPts val="600"/>
              </a:spcBef>
              <a:spcAft>
                <a:spcPts val="600"/>
              </a:spcAft>
              <a:buClr>
                <a:srgbClr val="1C96D3"/>
              </a:buClr>
              <a:buNone/>
            </a:pPr>
            <a:r>
              <a:rPr lang="en-GB" sz="2200">
                <a:solidFill>
                  <a:schemeClr val="tx1">
                    <a:lumMod val="75000"/>
                    <a:lumOff val="25000"/>
                  </a:schemeClr>
                </a:solidFill>
              </a:rPr>
              <a:t>It, therefore, carries the implication that the environment must change to enable people living with impairments to participate in society on an equal basis with others.</a:t>
            </a:r>
            <a:endParaRPr lang="en-AU" sz="2200">
              <a:solidFill>
                <a:schemeClr val="tx1">
                  <a:lumMod val="75000"/>
                  <a:lumOff val="25000"/>
                </a:schemeClr>
              </a:solidFill>
            </a:endParaRPr>
          </a:p>
        </p:txBody>
      </p:sp>
      <p:sp>
        <p:nvSpPr>
          <p:cNvPr id="5" name="Rectangle 4">
            <a:extLst>
              <a:ext uri="{FF2B5EF4-FFF2-40B4-BE49-F238E27FC236}">
                <a16:creationId xmlns=""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Demonstrate Commitment to Empower People Receiving Support</a:t>
            </a:r>
            <a:endParaRPr lang="en-PH" sz="1050" i="1"/>
          </a:p>
        </p:txBody>
      </p:sp>
    </p:spTree>
    <p:extLst>
      <p:ext uri="{BB962C8B-B14F-4D97-AF65-F5344CB8AC3E}">
        <p14:creationId xmlns:p14="http://schemas.microsoft.com/office/powerpoint/2010/main" val="428159736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Demonstrate Commitment to Empower People Receiving Support</a:t>
            </a:r>
            <a:endParaRPr lang="en-PH" sz="1050" i="1"/>
          </a:p>
        </p:txBody>
      </p:sp>
      <p:sp>
        <p:nvSpPr>
          <p:cNvPr id="7" name="Content Placeholder 2">
            <a:extLst>
              <a:ext uri="{FF2B5EF4-FFF2-40B4-BE49-F238E27FC236}">
                <a16:creationId xmlns="" xmlns:a16="http://schemas.microsoft.com/office/drawing/2014/main" id="{042D9E7B-D1BB-4A59-8D12-11E6C2FA55AC}"/>
              </a:ext>
            </a:extLst>
          </p:cNvPr>
          <p:cNvSpPr>
            <a:spLocks noGrp="1"/>
          </p:cNvSpPr>
          <p:nvPr/>
        </p:nvSpPr>
        <p:spPr>
          <a:xfrm>
            <a:off x="838200" y="1838130"/>
            <a:ext cx="55404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The following are some terms that are often used when referring to people and their conditions:</a:t>
            </a:r>
          </a:p>
          <a:p>
            <a:pPr>
              <a:lnSpc>
                <a:spcPct val="114000"/>
              </a:lnSpc>
              <a:spcBef>
                <a:spcPts val="600"/>
              </a:spcBef>
              <a:spcAft>
                <a:spcPts val="600"/>
              </a:spcAft>
              <a:buClr>
                <a:srgbClr val="1C96D3"/>
              </a:buClr>
              <a:buFont typeface="Wingdings" panose="05000000000000000000" pitchFamily="2" charset="2"/>
              <a:buChar char="§"/>
            </a:pPr>
            <a:r>
              <a:rPr lang="en-US" sz="2200">
                <a:solidFill>
                  <a:schemeClr val="tx1">
                    <a:lumMod val="75000"/>
                    <a:lumOff val="25000"/>
                  </a:schemeClr>
                </a:solidFill>
              </a:rPr>
              <a:t>Impairment</a:t>
            </a:r>
          </a:p>
          <a:p>
            <a:pPr>
              <a:lnSpc>
                <a:spcPct val="114000"/>
              </a:lnSpc>
              <a:spcBef>
                <a:spcPts val="600"/>
              </a:spcBef>
              <a:spcAft>
                <a:spcPts val="600"/>
              </a:spcAft>
              <a:buClr>
                <a:srgbClr val="1C96D3"/>
              </a:buClr>
              <a:buFont typeface="Wingdings" panose="05000000000000000000" pitchFamily="2" charset="2"/>
              <a:buChar char="§"/>
            </a:pPr>
            <a:r>
              <a:rPr lang="en-US" sz="2200">
                <a:solidFill>
                  <a:schemeClr val="tx1">
                    <a:lumMod val="75000"/>
                    <a:lumOff val="25000"/>
                  </a:schemeClr>
                </a:solidFill>
              </a:rPr>
              <a:t>Disability</a:t>
            </a:r>
          </a:p>
          <a:p>
            <a:pPr>
              <a:lnSpc>
                <a:spcPct val="114000"/>
              </a:lnSpc>
              <a:spcBef>
                <a:spcPts val="600"/>
              </a:spcBef>
              <a:spcAft>
                <a:spcPts val="600"/>
              </a:spcAft>
              <a:buClr>
                <a:srgbClr val="1C96D3"/>
              </a:buClr>
              <a:buFont typeface="Wingdings" panose="05000000000000000000" pitchFamily="2" charset="2"/>
              <a:buChar char="§"/>
            </a:pPr>
            <a:r>
              <a:rPr lang="en-US" sz="2200">
                <a:solidFill>
                  <a:schemeClr val="tx1">
                    <a:lumMod val="75000"/>
                    <a:lumOff val="25000"/>
                  </a:schemeClr>
                </a:solidFill>
              </a:rPr>
              <a:t>Handicap</a:t>
            </a:r>
          </a:p>
          <a:p>
            <a:pPr marL="0" indent="0">
              <a:lnSpc>
                <a:spcPct val="114000"/>
              </a:lnSpc>
              <a:spcBef>
                <a:spcPts val="600"/>
              </a:spcBef>
              <a:spcAft>
                <a:spcPts val="600"/>
              </a:spcAft>
              <a:buClr>
                <a:srgbClr val="1C96D3"/>
              </a:buClr>
              <a:buNone/>
            </a:pPr>
            <a:r>
              <a:rPr lang="en-US" sz="2200">
                <a:solidFill>
                  <a:schemeClr val="tx1">
                    <a:lumMod val="75000"/>
                    <a:lumOff val="25000"/>
                  </a:schemeClr>
                </a:solidFill>
              </a:rPr>
              <a:t>To understand the terms above, you must understand the social model of disability.</a:t>
            </a:r>
          </a:p>
        </p:txBody>
      </p:sp>
      <p:pic>
        <p:nvPicPr>
          <p:cNvPr id="8" name="Content Placeholder 14">
            <a:extLst>
              <a:ext uri="{FF2B5EF4-FFF2-40B4-BE49-F238E27FC236}">
                <a16:creationId xmlns="" xmlns:a16="http://schemas.microsoft.com/office/drawing/2014/main" id="{45A42CFF-AD3A-4127-81DF-65AAB3FE1CC9}"/>
              </a:ext>
            </a:extLst>
          </p:cNvPr>
          <p:cNvPicPr>
            <a:picLocks/>
          </p:cNvPicPr>
          <p:nvPr/>
        </p:nvPicPr>
        <p:blipFill rotWithShape="1">
          <a:blip r:embed="rId2" cstate="print">
            <a:extLst>
              <a:ext uri="{28A0092B-C50C-407E-A947-70E740481C1C}">
                <a14:useLocalDpi xmlns:a14="http://schemas.microsoft.com/office/drawing/2010/main" val="0"/>
              </a:ext>
            </a:extLst>
          </a:blip>
          <a:srcRect l="-11628" t="-1167" r="-6514" b="216"/>
          <a:stretch/>
        </p:blipFill>
        <p:spPr bwMode="auto">
          <a:xfrm>
            <a:off x="6788594" y="1838130"/>
            <a:ext cx="4431412" cy="3786493"/>
          </a:xfrm>
          <a:prstGeom prst="rect">
            <a:avLst/>
          </a:prstGeom>
          <a:noFill/>
          <a:ln>
            <a:noFill/>
          </a:ln>
        </p:spPr>
      </p:pic>
    </p:spTree>
    <p:extLst>
      <p:ext uri="{BB962C8B-B14F-4D97-AF65-F5344CB8AC3E}">
        <p14:creationId xmlns:p14="http://schemas.microsoft.com/office/powerpoint/2010/main" val="274159918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Demonstrate Commitment to Empower People Receiving Support</a:t>
            </a:r>
            <a:endParaRPr lang="en-PH" sz="1050" i="1"/>
          </a:p>
        </p:txBody>
      </p:sp>
      <p:sp>
        <p:nvSpPr>
          <p:cNvPr id="2" name="Content Placeholder 2">
            <a:extLst>
              <a:ext uri="{FF2B5EF4-FFF2-40B4-BE49-F238E27FC236}">
                <a16:creationId xmlns="" xmlns:a16="http://schemas.microsoft.com/office/drawing/2014/main" id="{042D9E7B-D1BB-4A59-8D12-11E6C2FA55AC}"/>
              </a:ext>
            </a:extLst>
          </p:cNvPr>
          <p:cNvSpPr>
            <a:spLocks noGrp="1"/>
          </p:cNvSpPr>
          <p:nvPr/>
        </p:nvSpPr>
        <p:spPr>
          <a:xfrm>
            <a:off x="838200" y="1838122"/>
            <a:ext cx="10086974"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i="1">
                <a:solidFill>
                  <a:schemeClr val="tx1">
                    <a:lumMod val="75000"/>
                    <a:lumOff val="25000"/>
                  </a:schemeClr>
                </a:solidFill>
              </a:rPr>
              <a:t>Impairment</a:t>
            </a:r>
            <a:r>
              <a:rPr lang="en-US" sz="2200" b="1">
                <a:solidFill>
                  <a:schemeClr val="tx1">
                    <a:lumMod val="75000"/>
                    <a:lumOff val="25000"/>
                  </a:schemeClr>
                </a:solidFill>
              </a:rPr>
              <a:t> </a:t>
            </a:r>
            <a:r>
              <a:rPr lang="en-US" sz="2200">
                <a:solidFill>
                  <a:schemeClr val="tx1">
                    <a:lumMod val="75000"/>
                    <a:lumOff val="25000"/>
                  </a:schemeClr>
                </a:solidFill>
              </a:rPr>
              <a:t>is defined as losing control over the body's physical, cognitive, or anatomical functions that can range between three levels detailed below:</a:t>
            </a:r>
          </a:p>
        </p:txBody>
      </p:sp>
      <p:graphicFrame>
        <p:nvGraphicFramePr>
          <p:cNvPr id="6" name="Diagram 5">
            <a:extLst>
              <a:ext uri="{FF2B5EF4-FFF2-40B4-BE49-F238E27FC236}">
                <a16:creationId xmlns="" xmlns:a16="http://schemas.microsoft.com/office/drawing/2014/main" id="{373AF2EE-ED73-01DA-796F-9434B6F5313C}"/>
              </a:ext>
            </a:extLst>
          </p:cNvPr>
          <p:cNvGraphicFramePr/>
          <p:nvPr>
            <p:extLst>
              <p:ext uri="{D42A27DB-BD31-4B8C-83A1-F6EECF244321}">
                <p14:modId xmlns:p14="http://schemas.microsoft.com/office/powerpoint/2010/main" val="1025752073"/>
              </p:ext>
            </p:extLst>
          </p:nvPr>
        </p:nvGraphicFramePr>
        <p:xfrm>
          <a:off x="938058" y="2955853"/>
          <a:ext cx="9987116" cy="211587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2372693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Demonstrate Commitment to Empower People Receiving Support</a:t>
            </a:r>
            <a:endParaRPr lang="en-PH" sz="1050" i="1"/>
          </a:p>
        </p:txBody>
      </p:sp>
      <p:sp>
        <p:nvSpPr>
          <p:cNvPr id="2" name="Content Placeholder 2">
            <a:extLst>
              <a:ext uri="{FF2B5EF4-FFF2-40B4-BE49-F238E27FC236}">
                <a16:creationId xmlns="" xmlns:a16="http://schemas.microsoft.com/office/drawing/2014/main" id="{042D9E7B-D1BB-4A59-8D12-11E6C2FA55AC}"/>
              </a:ext>
            </a:extLst>
          </p:cNvPr>
          <p:cNvSpPr>
            <a:spLocks noGrp="1"/>
          </p:cNvSpPr>
          <p:nvPr/>
        </p:nvSpPr>
        <p:spPr>
          <a:xfrm>
            <a:off x="838200" y="1838122"/>
            <a:ext cx="10086974"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i="1">
                <a:solidFill>
                  <a:schemeClr val="tx1">
                    <a:lumMod val="75000"/>
                    <a:lumOff val="25000"/>
                  </a:schemeClr>
                </a:solidFill>
              </a:rPr>
              <a:t>Impairment</a:t>
            </a:r>
            <a:r>
              <a:rPr lang="en-US" sz="2200" b="1">
                <a:solidFill>
                  <a:schemeClr val="tx1">
                    <a:lumMod val="75000"/>
                    <a:lumOff val="25000"/>
                  </a:schemeClr>
                </a:solidFill>
              </a:rPr>
              <a:t> </a:t>
            </a:r>
            <a:r>
              <a:rPr lang="en-US" sz="2200">
                <a:solidFill>
                  <a:schemeClr val="tx1">
                    <a:lumMod val="75000"/>
                    <a:lumOff val="25000"/>
                  </a:schemeClr>
                </a:solidFill>
              </a:rPr>
              <a:t>is defined as losing control over the body's physical, cognitive, or anatomical functions that can range between three levels detailed below:</a:t>
            </a:r>
          </a:p>
        </p:txBody>
      </p:sp>
      <p:graphicFrame>
        <p:nvGraphicFramePr>
          <p:cNvPr id="6" name="Diagram 5">
            <a:extLst>
              <a:ext uri="{FF2B5EF4-FFF2-40B4-BE49-F238E27FC236}">
                <a16:creationId xmlns="" xmlns:a16="http://schemas.microsoft.com/office/drawing/2014/main" id="{373AF2EE-ED73-01DA-796F-9434B6F5313C}"/>
              </a:ext>
            </a:extLst>
          </p:cNvPr>
          <p:cNvGraphicFramePr/>
          <p:nvPr>
            <p:extLst>
              <p:ext uri="{D42A27DB-BD31-4B8C-83A1-F6EECF244321}">
                <p14:modId xmlns:p14="http://schemas.microsoft.com/office/powerpoint/2010/main" val="3053597084"/>
              </p:ext>
            </p:extLst>
          </p:nvPr>
        </p:nvGraphicFramePr>
        <p:xfrm>
          <a:off x="925362" y="2945219"/>
          <a:ext cx="9999812" cy="246675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2453110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endParaRPr lang="en-AU" b="1">
              <a:solidFill>
                <a:srgbClr val="FF595E"/>
              </a:solidFill>
              <a:latin typeface="+mn-lt"/>
            </a:endParaRPr>
          </a:p>
        </p:txBody>
      </p:sp>
      <p:sp>
        <p:nvSpPr>
          <p:cNvPr id="3" name="Content Placeholder 2">
            <a:extLst>
              <a:ext uri="{FF2B5EF4-FFF2-40B4-BE49-F238E27FC236}">
                <a16:creationId xmlns=""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ea typeface="Open Sans" pitchFamily="34" charset="0"/>
                <a:cs typeface="Open Sans" pitchFamily="34" charset="0"/>
              </a:rPr>
              <a:t>It should be carried out in conjunction with </a:t>
            </a:r>
            <a:r>
              <a:rPr lang="en-US" sz="2200" err="1">
                <a:solidFill>
                  <a:schemeClr val="tx1">
                    <a:lumMod val="75000"/>
                    <a:lumOff val="25000"/>
                  </a:schemeClr>
                </a:solidFill>
                <a:ea typeface="Open Sans" pitchFamily="34" charset="0"/>
                <a:cs typeface="Open Sans" pitchFamily="34" charset="0"/>
              </a:rPr>
              <a:t>individualised</a:t>
            </a:r>
            <a:r>
              <a:rPr lang="en-US" sz="2200">
                <a:solidFill>
                  <a:schemeClr val="tx1">
                    <a:lumMod val="75000"/>
                    <a:lumOff val="25000"/>
                  </a:schemeClr>
                </a:solidFill>
                <a:ea typeface="Open Sans" pitchFamily="34" charset="0"/>
                <a:cs typeface="Open Sans" pitchFamily="34" charset="0"/>
              </a:rPr>
              <a:t> plans.</a:t>
            </a:r>
            <a:endParaRPr lang="en-US" sz="2200">
              <a:solidFill>
                <a:schemeClr val="tx1">
                  <a:lumMod val="75000"/>
                  <a:lumOff val="25000"/>
                </a:schemeClr>
              </a:solidFill>
            </a:endParaRPr>
          </a:p>
          <a:p>
            <a:pPr marL="0" indent="0">
              <a:lnSpc>
                <a:spcPct val="114000"/>
              </a:lnSpc>
              <a:spcBef>
                <a:spcPts val="600"/>
              </a:spcBef>
              <a:spcAft>
                <a:spcPts val="600"/>
              </a:spcAft>
              <a:buClr>
                <a:srgbClr val="1C96D3"/>
              </a:buClr>
              <a:buNone/>
            </a:pPr>
            <a:r>
              <a:rPr lang="en-US" sz="2200">
                <a:solidFill>
                  <a:schemeClr val="tx1">
                    <a:lumMod val="75000"/>
                    <a:lumOff val="25000"/>
                  </a:schemeClr>
                </a:solidFill>
              </a:rPr>
              <a:t>This unit applies to workers in varied care and support contexts.</a:t>
            </a:r>
          </a:p>
          <a:p>
            <a:pPr marL="0" indent="0">
              <a:lnSpc>
                <a:spcPct val="114000"/>
              </a:lnSpc>
              <a:spcBef>
                <a:spcPts val="600"/>
              </a:spcBef>
              <a:spcAft>
                <a:spcPts val="600"/>
              </a:spcAft>
              <a:buClr>
                <a:srgbClr val="1C96D3"/>
              </a:buClr>
              <a:buNone/>
            </a:pPr>
            <a:r>
              <a:rPr lang="en-US" sz="2200">
                <a:solidFill>
                  <a:schemeClr val="tx1">
                    <a:lumMod val="75000"/>
                    <a:lumOff val="25000"/>
                  </a:schemeClr>
                </a:solidFill>
              </a:rPr>
              <a:t>The skills in this unit must be applied in accordance with Commonwealth and State/Territory legislation, Australian standards and industry codes of practice.</a:t>
            </a:r>
            <a:endParaRPr lang="en-AU" sz="2200">
              <a:solidFill>
                <a:schemeClr val="tx1">
                  <a:lumMod val="75000"/>
                  <a:lumOff val="25000"/>
                </a:schemeClr>
              </a:solidFill>
            </a:endParaRPr>
          </a:p>
        </p:txBody>
      </p:sp>
    </p:spTree>
    <p:extLst>
      <p:ext uri="{BB962C8B-B14F-4D97-AF65-F5344CB8AC3E}">
        <p14:creationId xmlns:p14="http://schemas.microsoft.com/office/powerpoint/2010/main" val="1788114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Demonstrate Commitment to Empower People Receiving Support</a:t>
            </a:r>
            <a:endParaRPr lang="en-PH" sz="1050" i="1"/>
          </a:p>
        </p:txBody>
      </p:sp>
      <p:sp>
        <p:nvSpPr>
          <p:cNvPr id="2" name="Content Placeholder 2">
            <a:extLst>
              <a:ext uri="{FF2B5EF4-FFF2-40B4-BE49-F238E27FC236}">
                <a16:creationId xmlns="" xmlns:a16="http://schemas.microsoft.com/office/drawing/2014/main" id="{042D9E7B-D1BB-4A59-8D12-11E6C2FA55AC}"/>
              </a:ext>
            </a:extLst>
          </p:cNvPr>
          <p:cNvSpPr>
            <a:spLocks noGrp="1"/>
          </p:cNvSpPr>
          <p:nvPr/>
        </p:nvSpPr>
        <p:spPr>
          <a:xfrm>
            <a:off x="838200" y="1838122"/>
            <a:ext cx="10086974"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i="1">
                <a:solidFill>
                  <a:schemeClr val="tx1">
                    <a:lumMod val="75000"/>
                    <a:lumOff val="25000"/>
                  </a:schemeClr>
                </a:solidFill>
              </a:rPr>
              <a:t>Impairment</a:t>
            </a:r>
            <a:r>
              <a:rPr lang="en-US" sz="2200" b="1">
                <a:solidFill>
                  <a:schemeClr val="tx1">
                    <a:lumMod val="75000"/>
                    <a:lumOff val="25000"/>
                  </a:schemeClr>
                </a:solidFill>
              </a:rPr>
              <a:t> </a:t>
            </a:r>
            <a:r>
              <a:rPr lang="en-US" sz="2200">
                <a:solidFill>
                  <a:schemeClr val="tx1">
                    <a:lumMod val="75000"/>
                    <a:lumOff val="25000"/>
                  </a:schemeClr>
                </a:solidFill>
              </a:rPr>
              <a:t>is defined as losing control over the body's physical, cognitive, or anatomical functions that can range between three levels detailed below:</a:t>
            </a:r>
          </a:p>
        </p:txBody>
      </p:sp>
      <p:graphicFrame>
        <p:nvGraphicFramePr>
          <p:cNvPr id="6" name="Diagram 5">
            <a:extLst>
              <a:ext uri="{FF2B5EF4-FFF2-40B4-BE49-F238E27FC236}">
                <a16:creationId xmlns="" xmlns:a16="http://schemas.microsoft.com/office/drawing/2014/main" id="{373AF2EE-ED73-01DA-796F-9434B6F5313C}"/>
              </a:ext>
            </a:extLst>
          </p:cNvPr>
          <p:cNvGraphicFramePr/>
          <p:nvPr>
            <p:extLst>
              <p:ext uri="{D42A27DB-BD31-4B8C-83A1-F6EECF244321}">
                <p14:modId xmlns:p14="http://schemas.microsoft.com/office/powerpoint/2010/main" val="118066108"/>
              </p:ext>
            </p:extLst>
          </p:nvPr>
        </p:nvGraphicFramePr>
        <p:xfrm>
          <a:off x="938058" y="2975516"/>
          <a:ext cx="9987116" cy="254278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2579197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042D9E7B-D1BB-4A59-8D12-11E6C2FA55AC}"/>
              </a:ext>
            </a:extLst>
          </p:cNvPr>
          <p:cNvSpPr>
            <a:spLocks noGrp="1"/>
          </p:cNvSpPr>
          <p:nvPr>
            <p:ph idx="1"/>
          </p:nvPr>
        </p:nvSpPr>
        <p:spPr>
          <a:xfrm>
            <a:off x="838200" y="1825625"/>
            <a:ext cx="10087200" cy="4351338"/>
          </a:xfrm>
        </p:spPr>
        <p:txBody>
          <a:bodyPr>
            <a:normAutofit/>
          </a:bodyPr>
          <a:lstStyle/>
          <a:p>
            <a:pPr marL="0" indent="0">
              <a:lnSpc>
                <a:spcPct val="114000"/>
              </a:lnSpc>
              <a:spcBef>
                <a:spcPts val="600"/>
              </a:spcBef>
              <a:spcAft>
                <a:spcPts val="600"/>
              </a:spcAft>
              <a:buClr>
                <a:srgbClr val="1C96D3"/>
              </a:buClr>
              <a:buNone/>
            </a:pPr>
            <a:r>
              <a:rPr lang="en-US" sz="2200" i="1">
                <a:solidFill>
                  <a:schemeClr val="tx1">
                    <a:lumMod val="75000"/>
                    <a:lumOff val="25000"/>
                  </a:schemeClr>
                </a:solidFill>
              </a:rPr>
              <a:t>Disability </a:t>
            </a:r>
            <a:r>
              <a:rPr lang="en-US" sz="2200">
                <a:solidFill>
                  <a:schemeClr val="tx1">
                    <a:lumMod val="75000"/>
                    <a:lumOff val="25000"/>
                  </a:schemeClr>
                </a:solidFill>
              </a:rPr>
              <a:t>refers to the relationship between people with impairments and barriers set by society.</a:t>
            </a:r>
            <a:endParaRPr lang="en-US" sz="2200" i="1">
              <a:solidFill>
                <a:schemeClr val="tx1">
                  <a:lumMod val="75000"/>
                  <a:lumOff val="25000"/>
                </a:schemeClr>
              </a:solidFill>
            </a:endParaRPr>
          </a:p>
          <a:p>
            <a:pPr marL="0" indent="0">
              <a:lnSpc>
                <a:spcPct val="114000"/>
              </a:lnSpc>
              <a:spcBef>
                <a:spcPts val="600"/>
              </a:spcBef>
              <a:spcAft>
                <a:spcPts val="600"/>
              </a:spcAft>
              <a:buClr>
                <a:srgbClr val="1C96D3"/>
              </a:buClr>
              <a:buNone/>
            </a:pPr>
            <a:r>
              <a:rPr lang="en-US" sz="2200" i="1">
                <a:solidFill>
                  <a:schemeClr val="tx1">
                    <a:lumMod val="75000"/>
                    <a:lumOff val="25000"/>
                  </a:schemeClr>
                </a:solidFill>
              </a:rPr>
              <a:t>Handicap</a:t>
            </a:r>
            <a:r>
              <a:rPr lang="en-US" sz="2200" b="1">
                <a:solidFill>
                  <a:schemeClr val="tx1">
                    <a:lumMod val="75000"/>
                    <a:lumOff val="25000"/>
                  </a:schemeClr>
                </a:solidFill>
              </a:rPr>
              <a:t> </a:t>
            </a:r>
            <a:r>
              <a:rPr lang="en-US" sz="2200">
                <a:solidFill>
                  <a:schemeClr val="tx1">
                    <a:lumMod val="75000"/>
                    <a:lumOff val="25000"/>
                  </a:schemeClr>
                </a:solidFill>
              </a:rPr>
              <a:t>refers to disadvantages caused by the relationship between people with impairments and the barriers.</a:t>
            </a:r>
          </a:p>
          <a:p>
            <a:pPr marL="0" indent="0">
              <a:lnSpc>
                <a:spcPct val="114000"/>
              </a:lnSpc>
              <a:spcBef>
                <a:spcPts val="600"/>
              </a:spcBef>
              <a:spcAft>
                <a:spcPts val="600"/>
              </a:spcAft>
              <a:buClr>
                <a:srgbClr val="1C96D3"/>
              </a:buClr>
              <a:buNone/>
            </a:pPr>
            <a:r>
              <a:rPr lang="en-US" sz="2200">
                <a:solidFill>
                  <a:schemeClr val="tx1">
                    <a:lumMod val="75000"/>
                    <a:lumOff val="25000"/>
                  </a:schemeClr>
                </a:solidFill>
              </a:rPr>
              <a:t>It is typically used to refer to a person’s inability to perform a task the same way that others can that ranges from:</a:t>
            </a:r>
          </a:p>
          <a:p>
            <a:pPr>
              <a:lnSpc>
                <a:spcPct val="114000"/>
              </a:lnSpc>
              <a:spcBef>
                <a:spcPts val="600"/>
              </a:spcBef>
              <a:spcAft>
                <a:spcPts val="600"/>
              </a:spcAft>
              <a:buClr>
                <a:srgbClr val="1C96D3"/>
              </a:buClr>
              <a:buFont typeface="Wingdings" panose="05000000000000000000" pitchFamily="2" charset="2"/>
              <a:buChar char="§"/>
            </a:pPr>
            <a:r>
              <a:rPr lang="en-US" sz="2200">
                <a:solidFill>
                  <a:schemeClr val="tx1">
                    <a:lumMod val="75000"/>
                    <a:lumOff val="25000"/>
                  </a:schemeClr>
                </a:solidFill>
              </a:rPr>
              <a:t>Mild (e.g. a boy able to play with other children through a bit of assistance) </a:t>
            </a:r>
          </a:p>
          <a:p>
            <a:pPr>
              <a:lnSpc>
                <a:spcPct val="114000"/>
              </a:lnSpc>
              <a:spcBef>
                <a:spcPts val="600"/>
              </a:spcBef>
              <a:spcAft>
                <a:spcPts val="600"/>
              </a:spcAft>
              <a:buClr>
                <a:srgbClr val="1C96D3"/>
              </a:buClr>
              <a:buFont typeface="Wingdings" panose="05000000000000000000" pitchFamily="2" charset="2"/>
              <a:buChar char="§"/>
            </a:pPr>
            <a:r>
              <a:rPr lang="en-US" sz="2200">
                <a:solidFill>
                  <a:schemeClr val="tx1">
                    <a:lumMod val="75000"/>
                    <a:lumOff val="25000"/>
                  </a:schemeClr>
                </a:solidFill>
              </a:rPr>
              <a:t>Severe (e.g. a boy unable to play and engage with others due to physical limitations).</a:t>
            </a:r>
          </a:p>
        </p:txBody>
      </p:sp>
      <p:sp>
        <p:nvSpPr>
          <p:cNvPr id="5" name="Rectangle 4">
            <a:extLst>
              <a:ext uri="{FF2B5EF4-FFF2-40B4-BE49-F238E27FC236}">
                <a16:creationId xmlns=""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Demonstrate Commitment to Empower People Receiving Support</a:t>
            </a:r>
            <a:endParaRPr lang="en-PH" sz="1050" i="1"/>
          </a:p>
        </p:txBody>
      </p:sp>
    </p:spTree>
    <p:extLst>
      <p:ext uri="{BB962C8B-B14F-4D97-AF65-F5344CB8AC3E}">
        <p14:creationId xmlns:p14="http://schemas.microsoft.com/office/powerpoint/2010/main" val="223496394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042D9E7B-D1BB-4A59-8D12-11E6C2FA55AC}"/>
              </a:ext>
            </a:extLst>
          </p:cNvPr>
          <p:cNvSpPr>
            <a:spLocks noGrp="1"/>
          </p:cNvSpPr>
          <p:nvPr>
            <p:ph idx="1"/>
          </p:nvPr>
        </p:nvSpPr>
        <p:spPr>
          <a:xfrm>
            <a:off x="838201" y="1825625"/>
            <a:ext cx="10086974" cy="4351338"/>
          </a:xfrm>
        </p:spPr>
        <p:txBody>
          <a:bodyPr>
            <a:normAutofit/>
          </a:body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When using the three terms, keep the following in mind:</a:t>
            </a:r>
          </a:p>
        </p:txBody>
      </p:sp>
      <p:sp>
        <p:nvSpPr>
          <p:cNvPr id="5" name="Rectangle 4">
            <a:extLst>
              <a:ext uri="{FF2B5EF4-FFF2-40B4-BE49-F238E27FC236}">
                <a16:creationId xmlns=""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Demonstrate Commitment to Empower People Receiving Support</a:t>
            </a:r>
            <a:endParaRPr lang="en-PH" sz="1050" i="1"/>
          </a:p>
        </p:txBody>
      </p:sp>
      <p:graphicFrame>
        <p:nvGraphicFramePr>
          <p:cNvPr id="4" name="Table 3">
            <a:extLst>
              <a:ext uri="{FF2B5EF4-FFF2-40B4-BE49-F238E27FC236}">
                <a16:creationId xmlns="" xmlns:a16="http://schemas.microsoft.com/office/drawing/2014/main" id="{E9B53528-18E8-41E5-A7F7-A4FEF89B706A}"/>
              </a:ext>
            </a:extLst>
          </p:cNvPr>
          <p:cNvGraphicFramePr>
            <a:graphicFrameLocks noGrp="1"/>
          </p:cNvGraphicFramePr>
          <p:nvPr>
            <p:extLst>
              <p:ext uri="{D42A27DB-BD31-4B8C-83A1-F6EECF244321}">
                <p14:modId xmlns:p14="http://schemas.microsoft.com/office/powerpoint/2010/main" val="2755730987"/>
              </p:ext>
            </p:extLst>
          </p:nvPr>
        </p:nvGraphicFramePr>
        <p:xfrm>
          <a:off x="838199" y="2434840"/>
          <a:ext cx="10086974" cy="3500496"/>
        </p:xfrm>
        <a:graphic>
          <a:graphicData uri="http://schemas.openxmlformats.org/drawingml/2006/table">
            <a:tbl>
              <a:tblPr firstRow="1" firstCol="1" bandRow="1">
                <a:tableStyleId>{5A111915-BE36-4E01-A7E5-04B1672EAD32}</a:tableStyleId>
              </a:tblPr>
              <a:tblGrid>
                <a:gridCol w="5084136">
                  <a:extLst>
                    <a:ext uri="{9D8B030D-6E8A-4147-A177-3AD203B41FA5}">
                      <a16:colId xmlns="" xmlns:a16="http://schemas.microsoft.com/office/drawing/2014/main" val="3391695389"/>
                    </a:ext>
                  </a:extLst>
                </a:gridCol>
                <a:gridCol w="5002838">
                  <a:extLst>
                    <a:ext uri="{9D8B030D-6E8A-4147-A177-3AD203B41FA5}">
                      <a16:colId xmlns="" xmlns:a16="http://schemas.microsoft.com/office/drawing/2014/main" val="589532011"/>
                    </a:ext>
                  </a:extLst>
                </a:gridCol>
              </a:tblGrid>
              <a:tr h="540000">
                <a:tc>
                  <a:txBody>
                    <a:bodyPr/>
                    <a:lstStyle/>
                    <a:p>
                      <a:pPr marL="457200" marR="64770" indent="-230505" algn="ctr">
                        <a:lnSpc>
                          <a:spcPct val="115000"/>
                        </a:lnSpc>
                        <a:spcBef>
                          <a:spcPts val="600"/>
                        </a:spcBef>
                        <a:spcAft>
                          <a:spcPts val="600"/>
                        </a:spcAft>
                        <a:tabLst>
                          <a:tab pos="114300" algn="l"/>
                        </a:tabLst>
                      </a:pPr>
                      <a:r>
                        <a:rPr lang="en-AU" sz="2000">
                          <a:effectLst/>
                        </a:rPr>
                        <a:t>Term</a:t>
                      </a:r>
                      <a:endParaRPr lang="en-PH" sz="200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457200" marR="64770" indent="-230505" algn="ctr">
                        <a:lnSpc>
                          <a:spcPct val="115000"/>
                        </a:lnSpc>
                        <a:spcBef>
                          <a:spcPts val="600"/>
                        </a:spcBef>
                        <a:spcAft>
                          <a:spcPts val="600"/>
                        </a:spcAft>
                        <a:tabLst>
                          <a:tab pos="114300" algn="l"/>
                        </a:tabLst>
                      </a:pPr>
                      <a:r>
                        <a:rPr lang="en-AU" sz="2000">
                          <a:effectLst/>
                        </a:rPr>
                        <a:t>Example</a:t>
                      </a:r>
                      <a:endParaRPr lang="en-PH" sz="200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 xmlns:a16="http://schemas.microsoft.com/office/drawing/2014/main" val="2605012231"/>
                  </a:ext>
                </a:extLst>
              </a:tr>
              <a:tr h="832248">
                <a:tc>
                  <a:txBody>
                    <a:bodyPr/>
                    <a:lstStyle/>
                    <a:p>
                      <a:pPr marL="0" marR="64770" indent="0" algn="ctr">
                        <a:lnSpc>
                          <a:spcPct val="113000"/>
                        </a:lnSpc>
                        <a:spcBef>
                          <a:spcPts val="600"/>
                        </a:spcBef>
                        <a:spcAft>
                          <a:spcPts val="600"/>
                        </a:spcAft>
                        <a:tabLst>
                          <a:tab pos="114300" algn="l"/>
                        </a:tabLst>
                      </a:pPr>
                      <a:r>
                        <a:rPr lang="en-AU" sz="1800" b="0" i="1">
                          <a:solidFill>
                            <a:schemeClr val="tx1">
                              <a:lumMod val="75000"/>
                              <a:lumOff val="25000"/>
                            </a:schemeClr>
                          </a:solidFill>
                          <a:effectLst/>
                        </a:rPr>
                        <a:t>Impairment </a:t>
                      </a:r>
                      <a:r>
                        <a:rPr lang="en-AU" sz="1800" b="0">
                          <a:solidFill>
                            <a:schemeClr val="tx1">
                              <a:lumMod val="75000"/>
                              <a:lumOff val="25000"/>
                            </a:schemeClr>
                          </a:solidFill>
                          <a:effectLst/>
                        </a:rPr>
                        <a:t>is typically used when describing body functions.</a:t>
                      </a:r>
                      <a:endParaRPr lang="en-PH" sz="1800" b="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64770" indent="0" algn="just">
                        <a:lnSpc>
                          <a:spcPct val="113000"/>
                        </a:lnSpc>
                        <a:spcBef>
                          <a:spcPts val="600"/>
                        </a:spcBef>
                        <a:spcAft>
                          <a:spcPts val="600"/>
                        </a:spcAft>
                        <a:tabLst>
                          <a:tab pos="114300" algn="l"/>
                        </a:tabLst>
                      </a:pPr>
                      <a:r>
                        <a:rPr lang="en-AU" sz="1800">
                          <a:solidFill>
                            <a:schemeClr val="tx1">
                              <a:lumMod val="75000"/>
                              <a:lumOff val="25000"/>
                            </a:schemeClr>
                          </a:solidFill>
                          <a:effectLst/>
                        </a:rPr>
                        <a:t>A person with congenital blindness cannot see using their eyes.</a:t>
                      </a:r>
                      <a:endParaRPr lang="en-PH" sz="180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 xmlns:a16="http://schemas.microsoft.com/office/drawing/2014/main" val="1624719190"/>
                  </a:ext>
                </a:extLst>
              </a:tr>
              <a:tr h="832248">
                <a:tc>
                  <a:txBody>
                    <a:bodyPr/>
                    <a:lstStyle/>
                    <a:p>
                      <a:pPr marL="0" marR="64770" indent="0" algn="ctr">
                        <a:lnSpc>
                          <a:spcPct val="113000"/>
                        </a:lnSpc>
                        <a:spcBef>
                          <a:spcPts val="600"/>
                        </a:spcBef>
                        <a:spcAft>
                          <a:spcPts val="600"/>
                        </a:spcAft>
                        <a:tabLst>
                          <a:tab pos="114300" algn="l"/>
                        </a:tabLst>
                      </a:pPr>
                      <a:r>
                        <a:rPr lang="en-AU" sz="1800" b="0" i="1">
                          <a:solidFill>
                            <a:schemeClr val="tx1">
                              <a:lumMod val="75000"/>
                              <a:lumOff val="25000"/>
                            </a:schemeClr>
                          </a:solidFill>
                          <a:effectLst/>
                        </a:rPr>
                        <a:t>Disability</a:t>
                      </a:r>
                      <a:r>
                        <a:rPr lang="en-AU" sz="1800" b="0">
                          <a:solidFill>
                            <a:schemeClr val="tx1">
                              <a:lumMod val="75000"/>
                              <a:lumOff val="25000"/>
                            </a:schemeClr>
                          </a:solidFill>
                          <a:effectLst/>
                        </a:rPr>
                        <a:t> is used when describing activities and tasks.</a:t>
                      </a:r>
                      <a:endParaRPr lang="en-PH" sz="1800" b="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64770" indent="0" algn="just">
                        <a:lnSpc>
                          <a:spcPct val="113000"/>
                        </a:lnSpc>
                        <a:spcBef>
                          <a:spcPts val="600"/>
                        </a:spcBef>
                        <a:spcAft>
                          <a:spcPts val="600"/>
                        </a:spcAft>
                        <a:tabLst>
                          <a:tab pos="114300" algn="l"/>
                        </a:tabLst>
                      </a:pPr>
                      <a:r>
                        <a:rPr lang="en-AU" sz="1800">
                          <a:solidFill>
                            <a:schemeClr val="tx1">
                              <a:lumMod val="75000"/>
                              <a:lumOff val="25000"/>
                            </a:schemeClr>
                          </a:solidFill>
                          <a:effectLst/>
                        </a:rPr>
                        <a:t>A person with congenital blindness cannot navigate around places.</a:t>
                      </a:r>
                      <a:endParaRPr lang="en-PH" sz="180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 xmlns:a16="http://schemas.microsoft.com/office/drawing/2014/main" val="1764557473"/>
                  </a:ext>
                </a:extLst>
              </a:tr>
              <a:tr h="1296000">
                <a:tc>
                  <a:txBody>
                    <a:bodyPr/>
                    <a:lstStyle/>
                    <a:p>
                      <a:pPr marL="0" marR="64770" indent="0" algn="ctr">
                        <a:lnSpc>
                          <a:spcPct val="113000"/>
                        </a:lnSpc>
                        <a:spcBef>
                          <a:spcPts val="600"/>
                        </a:spcBef>
                        <a:spcAft>
                          <a:spcPts val="600"/>
                        </a:spcAft>
                        <a:tabLst>
                          <a:tab pos="114300" algn="l"/>
                        </a:tabLst>
                      </a:pPr>
                      <a:r>
                        <a:rPr lang="en-AU" sz="1800" b="0" i="1">
                          <a:solidFill>
                            <a:schemeClr val="tx1">
                              <a:lumMod val="75000"/>
                              <a:lumOff val="25000"/>
                            </a:schemeClr>
                          </a:solidFill>
                          <a:effectLst/>
                        </a:rPr>
                        <a:t>Handicap</a:t>
                      </a:r>
                      <a:r>
                        <a:rPr lang="en-AU" sz="1800" b="0">
                          <a:solidFill>
                            <a:schemeClr val="tx1">
                              <a:lumMod val="75000"/>
                              <a:lumOff val="25000"/>
                            </a:schemeClr>
                          </a:solidFill>
                          <a:effectLst/>
                        </a:rPr>
                        <a:t> is used when a person’s capability is being compared to a standard (i.e., that of other ordinary people).</a:t>
                      </a:r>
                      <a:endParaRPr lang="en-PH" sz="1800" b="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64770" indent="0" algn="just">
                        <a:lnSpc>
                          <a:spcPct val="113000"/>
                        </a:lnSpc>
                        <a:spcBef>
                          <a:spcPts val="600"/>
                        </a:spcBef>
                        <a:spcAft>
                          <a:spcPts val="600"/>
                        </a:spcAft>
                        <a:tabLst>
                          <a:tab pos="114300" algn="l"/>
                        </a:tabLst>
                      </a:pPr>
                      <a:r>
                        <a:rPr lang="en-AU" sz="1800">
                          <a:solidFill>
                            <a:schemeClr val="tx1">
                              <a:lumMod val="75000"/>
                              <a:lumOff val="25000"/>
                            </a:schemeClr>
                          </a:solidFill>
                          <a:effectLst/>
                        </a:rPr>
                        <a:t>A person with congenital blindness cannot cross streets without assistance.</a:t>
                      </a:r>
                      <a:endParaRPr lang="en-PH" sz="180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 xmlns:a16="http://schemas.microsoft.com/office/drawing/2014/main" val="1046159024"/>
                  </a:ext>
                </a:extLst>
              </a:tr>
            </a:tbl>
          </a:graphicData>
        </a:graphic>
      </p:graphicFrame>
    </p:spTree>
    <p:extLst>
      <p:ext uri="{BB962C8B-B14F-4D97-AF65-F5344CB8AC3E}">
        <p14:creationId xmlns:p14="http://schemas.microsoft.com/office/powerpoint/2010/main" val="39339778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fontScale="90000"/>
          </a:bodyPr>
          <a:lstStyle/>
          <a:p>
            <a:r>
              <a:rPr lang="en-AU" b="1">
                <a:solidFill>
                  <a:srgbClr val="FF595E"/>
                </a:solidFill>
                <a:latin typeface="+mn-lt"/>
              </a:rPr>
              <a:t>1.1.2 Reflect on Personal Values and Attitudes </a:t>
            </a:r>
            <a:r>
              <a:rPr lang="en-AU" sz="1800" b="1">
                <a:solidFill>
                  <a:srgbClr val="404040"/>
                </a:solidFill>
                <a:effectLst/>
                <a:latin typeface="Arial" panose="020B0604020202020204" pitchFamily="34" charset="0"/>
                <a:ea typeface="Yu Gothic Light" panose="020B0300000000000000" pitchFamily="34" charset="-128"/>
                <a:cs typeface="Times New Roman" panose="02020603050405020304" pitchFamily="18" charset="0"/>
              </a:rPr>
              <a:t/>
            </a:r>
            <a:br>
              <a:rPr lang="en-AU" sz="1800" b="1">
                <a:solidFill>
                  <a:srgbClr val="404040"/>
                </a:solidFill>
                <a:effectLst/>
                <a:latin typeface="Arial" panose="020B0604020202020204" pitchFamily="34" charset="0"/>
                <a:ea typeface="Yu Gothic Light" panose="020B0300000000000000" pitchFamily="34" charset="-128"/>
                <a:cs typeface="Times New Roman" panose="02020603050405020304" pitchFamily="18" charset="0"/>
              </a:rPr>
            </a:br>
            <a:endParaRPr lang="en-AU" b="1">
              <a:solidFill>
                <a:srgbClr val="FF595E"/>
              </a:solidFill>
              <a:latin typeface="+mn-lt"/>
            </a:endParaRPr>
          </a:p>
        </p:txBody>
      </p:sp>
      <p:sp>
        <p:nvSpPr>
          <p:cNvPr id="5" name="Rectangle 4">
            <a:extLst>
              <a:ext uri="{FF2B5EF4-FFF2-40B4-BE49-F238E27FC236}">
                <a16:creationId xmlns=""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Demonstrate Commitment to Empower People Receiving Support</a:t>
            </a:r>
            <a:endParaRPr lang="en-PH" sz="1050" i="1"/>
          </a:p>
        </p:txBody>
      </p:sp>
      <p:sp>
        <p:nvSpPr>
          <p:cNvPr id="7" name="Content Placeholder 6">
            <a:extLst>
              <a:ext uri="{FF2B5EF4-FFF2-40B4-BE49-F238E27FC236}">
                <a16:creationId xmlns="" xmlns:a16="http://schemas.microsoft.com/office/drawing/2014/main" id="{44B0DA6A-846F-5A25-E9EE-CB3ECF9D2263}"/>
              </a:ext>
            </a:extLst>
          </p:cNvPr>
          <p:cNvSpPr>
            <a:spLocks noGrp="1"/>
          </p:cNvSpPr>
          <p:nvPr>
            <p:ph idx="1"/>
          </p:nvPr>
        </p:nvSpPr>
        <p:spPr/>
        <p:txBody>
          <a:bodyPr/>
          <a:lstStyle/>
          <a:p>
            <a:pPr marL="0" indent="0">
              <a:buNone/>
            </a:pPr>
            <a:r>
              <a:rPr lang="en-US" sz="2200">
                <a:solidFill>
                  <a:schemeClr val="tx1">
                    <a:lumMod val="75000"/>
                    <a:lumOff val="25000"/>
                  </a:schemeClr>
                </a:solidFill>
              </a:rPr>
              <a:t>Some personal values and attitudes you must have regarding disability include:</a:t>
            </a:r>
          </a:p>
          <a:p>
            <a:pPr marL="0" indent="0">
              <a:buNone/>
            </a:pPr>
            <a:endParaRPr lang="en-AU"/>
          </a:p>
        </p:txBody>
      </p:sp>
      <p:graphicFrame>
        <p:nvGraphicFramePr>
          <p:cNvPr id="11" name="Table 10">
            <a:extLst>
              <a:ext uri="{FF2B5EF4-FFF2-40B4-BE49-F238E27FC236}">
                <a16:creationId xmlns="" xmlns:a16="http://schemas.microsoft.com/office/drawing/2014/main" id="{43BFD38F-84CA-13BD-B033-B5B5E216020F}"/>
              </a:ext>
            </a:extLst>
          </p:cNvPr>
          <p:cNvGraphicFramePr>
            <a:graphicFrameLocks noGrp="1"/>
          </p:cNvGraphicFramePr>
          <p:nvPr>
            <p:extLst>
              <p:ext uri="{D42A27DB-BD31-4B8C-83A1-F6EECF244321}">
                <p14:modId xmlns:p14="http://schemas.microsoft.com/office/powerpoint/2010/main" val="3108504011"/>
              </p:ext>
            </p:extLst>
          </p:nvPr>
        </p:nvGraphicFramePr>
        <p:xfrm>
          <a:off x="838198" y="2384605"/>
          <a:ext cx="10086976" cy="2978836"/>
        </p:xfrm>
        <a:graphic>
          <a:graphicData uri="http://schemas.openxmlformats.org/drawingml/2006/table">
            <a:tbl>
              <a:tblPr firstRow="1" firstCol="1" bandRow="1">
                <a:tableStyleId>{912C8C85-51F0-491E-9774-3900AFEF0FD7}</a:tableStyleId>
              </a:tblPr>
              <a:tblGrid>
                <a:gridCol w="5043488">
                  <a:extLst>
                    <a:ext uri="{9D8B030D-6E8A-4147-A177-3AD203B41FA5}">
                      <a16:colId xmlns="" xmlns:a16="http://schemas.microsoft.com/office/drawing/2014/main" val="2499146191"/>
                    </a:ext>
                  </a:extLst>
                </a:gridCol>
                <a:gridCol w="5043488">
                  <a:extLst>
                    <a:ext uri="{9D8B030D-6E8A-4147-A177-3AD203B41FA5}">
                      <a16:colId xmlns="" xmlns:a16="http://schemas.microsoft.com/office/drawing/2014/main" val="448623453"/>
                    </a:ext>
                  </a:extLst>
                </a:gridCol>
              </a:tblGrid>
              <a:tr h="612000">
                <a:tc>
                  <a:txBody>
                    <a:bodyPr/>
                    <a:lstStyle/>
                    <a:p>
                      <a:pPr marL="457200" marR="64770" indent="-230505" algn="ctr">
                        <a:lnSpc>
                          <a:spcPct val="115000"/>
                        </a:lnSpc>
                        <a:spcBef>
                          <a:spcPts val="600"/>
                        </a:spcBef>
                        <a:spcAft>
                          <a:spcPts val="600"/>
                        </a:spcAft>
                        <a:tabLst>
                          <a:tab pos="114300" algn="l"/>
                        </a:tabLst>
                      </a:pPr>
                      <a:r>
                        <a:rPr lang="en-AU" sz="2000">
                          <a:effectLst/>
                        </a:rPr>
                        <a:t>Personal Values</a:t>
                      </a:r>
                      <a:endParaRPr lang="en-PH" sz="200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457200" marR="64770" indent="-230505" algn="ctr">
                        <a:lnSpc>
                          <a:spcPct val="115000"/>
                        </a:lnSpc>
                        <a:spcBef>
                          <a:spcPts val="600"/>
                        </a:spcBef>
                        <a:spcAft>
                          <a:spcPts val="600"/>
                        </a:spcAft>
                        <a:tabLst>
                          <a:tab pos="114300" algn="l"/>
                        </a:tabLst>
                      </a:pPr>
                      <a:r>
                        <a:rPr lang="en-AU" sz="2000">
                          <a:effectLst/>
                        </a:rPr>
                        <a:t>Personal Attitudes</a:t>
                      </a:r>
                      <a:endParaRPr lang="en-PH" sz="200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 xmlns:a16="http://schemas.microsoft.com/office/drawing/2014/main" val="1998391388"/>
                  </a:ext>
                </a:extLst>
              </a:tr>
              <a:tr h="591709">
                <a:tc>
                  <a:txBody>
                    <a:bodyPr/>
                    <a:lstStyle/>
                    <a:p>
                      <a:pPr marL="457200" marR="64770" indent="-230505" algn="ctr">
                        <a:lnSpc>
                          <a:spcPct val="115000"/>
                        </a:lnSpc>
                        <a:spcBef>
                          <a:spcPts val="600"/>
                        </a:spcBef>
                        <a:spcAft>
                          <a:spcPts val="600"/>
                        </a:spcAft>
                        <a:tabLst>
                          <a:tab pos="114300" algn="l"/>
                        </a:tabLst>
                      </a:pPr>
                      <a:r>
                        <a:rPr lang="en-AU" sz="2000" b="0">
                          <a:solidFill>
                            <a:schemeClr val="tx1">
                              <a:lumMod val="75000"/>
                              <a:lumOff val="25000"/>
                            </a:schemeClr>
                          </a:solidFill>
                          <a:effectLst/>
                        </a:rPr>
                        <a:t>Respect</a:t>
                      </a:r>
                      <a:endParaRPr lang="en-PH" sz="2000" b="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457200" marR="64770" indent="-230505" algn="ctr">
                        <a:lnSpc>
                          <a:spcPct val="115000"/>
                        </a:lnSpc>
                        <a:spcBef>
                          <a:spcPts val="600"/>
                        </a:spcBef>
                        <a:spcAft>
                          <a:spcPts val="600"/>
                        </a:spcAft>
                        <a:tabLst>
                          <a:tab pos="114300" algn="l"/>
                        </a:tabLst>
                      </a:pPr>
                      <a:r>
                        <a:rPr lang="en-AU" sz="2000">
                          <a:solidFill>
                            <a:schemeClr val="tx1">
                              <a:lumMod val="75000"/>
                              <a:lumOff val="25000"/>
                            </a:schemeClr>
                          </a:solidFill>
                          <a:effectLst/>
                        </a:rPr>
                        <a:t>Open-mindedness</a:t>
                      </a:r>
                      <a:endParaRPr lang="en-PH" sz="200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 xmlns:a16="http://schemas.microsoft.com/office/drawing/2014/main" val="2775667144"/>
                  </a:ext>
                </a:extLst>
              </a:tr>
              <a:tr h="591709">
                <a:tc>
                  <a:txBody>
                    <a:bodyPr/>
                    <a:lstStyle/>
                    <a:p>
                      <a:pPr marL="457200" marR="64770" indent="-230505" algn="ctr">
                        <a:lnSpc>
                          <a:spcPct val="115000"/>
                        </a:lnSpc>
                        <a:spcBef>
                          <a:spcPts val="600"/>
                        </a:spcBef>
                        <a:spcAft>
                          <a:spcPts val="600"/>
                        </a:spcAft>
                        <a:tabLst>
                          <a:tab pos="114300" algn="l"/>
                        </a:tabLst>
                      </a:pPr>
                      <a:r>
                        <a:rPr lang="en-AU" sz="2000" b="0">
                          <a:solidFill>
                            <a:schemeClr val="tx1">
                              <a:lumMod val="75000"/>
                              <a:lumOff val="25000"/>
                            </a:schemeClr>
                          </a:solidFill>
                          <a:effectLst/>
                        </a:rPr>
                        <a:t>Advocacy</a:t>
                      </a:r>
                      <a:endParaRPr lang="en-PH" sz="2000" b="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457200" marR="64770" indent="-230505" algn="ctr">
                        <a:lnSpc>
                          <a:spcPct val="115000"/>
                        </a:lnSpc>
                        <a:spcBef>
                          <a:spcPts val="600"/>
                        </a:spcBef>
                        <a:spcAft>
                          <a:spcPts val="600"/>
                        </a:spcAft>
                        <a:tabLst>
                          <a:tab pos="114300" algn="l"/>
                        </a:tabLst>
                      </a:pPr>
                      <a:r>
                        <a:rPr lang="en-AU" sz="2000">
                          <a:solidFill>
                            <a:schemeClr val="tx1">
                              <a:lumMod val="75000"/>
                              <a:lumOff val="25000"/>
                            </a:schemeClr>
                          </a:solidFill>
                          <a:effectLst/>
                        </a:rPr>
                        <a:t>Positivity</a:t>
                      </a:r>
                      <a:endParaRPr lang="en-PH" sz="200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 xmlns:a16="http://schemas.microsoft.com/office/drawing/2014/main" val="2451882436"/>
                  </a:ext>
                </a:extLst>
              </a:tr>
              <a:tr h="591709">
                <a:tc>
                  <a:txBody>
                    <a:bodyPr/>
                    <a:lstStyle/>
                    <a:p>
                      <a:pPr marL="457200" marR="64770" indent="-230505" algn="ctr">
                        <a:lnSpc>
                          <a:spcPct val="115000"/>
                        </a:lnSpc>
                        <a:spcBef>
                          <a:spcPts val="600"/>
                        </a:spcBef>
                        <a:spcAft>
                          <a:spcPts val="600"/>
                        </a:spcAft>
                        <a:tabLst>
                          <a:tab pos="114300" algn="l"/>
                        </a:tabLst>
                      </a:pPr>
                      <a:r>
                        <a:rPr lang="en-AU" sz="2000" b="0">
                          <a:solidFill>
                            <a:schemeClr val="tx1">
                              <a:lumMod val="75000"/>
                              <a:lumOff val="25000"/>
                            </a:schemeClr>
                          </a:solidFill>
                          <a:effectLst/>
                        </a:rPr>
                        <a:t>Empathy</a:t>
                      </a:r>
                      <a:endParaRPr lang="en-PH" sz="2000" b="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457200" marR="64770" indent="-230505" algn="ctr">
                        <a:lnSpc>
                          <a:spcPct val="115000"/>
                        </a:lnSpc>
                        <a:spcBef>
                          <a:spcPts val="600"/>
                        </a:spcBef>
                        <a:spcAft>
                          <a:spcPts val="600"/>
                        </a:spcAft>
                        <a:tabLst>
                          <a:tab pos="114300" algn="l"/>
                        </a:tabLst>
                      </a:pPr>
                      <a:r>
                        <a:rPr lang="en-AU" sz="2000">
                          <a:solidFill>
                            <a:schemeClr val="tx1">
                              <a:lumMod val="75000"/>
                              <a:lumOff val="25000"/>
                            </a:schemeClr>
                          </a:solidFill>
                          <a:effectLst/>
                        </a:rPr>
                        <a:t>Cooperation</a:t>
                      </a:r>
                      <a:endParaRPr lang="en-PH" sz="200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 xmlns:a16="http://schemas.microsoft.com/office/drawing/2014/main" val="1111247063"/>
                  </a:ext>
                </a:extLst>
              </a:tr>
              <a:tr h="591709">
                <a:tc>
                  <a:txBody>
                    <a:bodyPr/>
                    <a:lstStyle/>
                    <a:p>
                      <a:pPr marL="457200" marR="64770" indent="-230505" algn="ctr">
                        <a:lnSpc>
                          <a:spcPct val="115000"/>
                        </a:lnSpc>
                        <a:spcBef>
                          <a:spcPts val="600"/>
                        </a:spcBef>
                        <a:spcAft>
                          <a:spcPts val="600"/>
                        </a:spcAft>
                        <a:tabLst>
                          <a:tab pos="114300" algn="l"/>
                        </a:tabLst>
                      </a:pPr>
                      <a:r>
                        <a:rPr lang="en-AU" sz="2000" b="0">
                          <a:solidFill>
                            <a:schemeClr val="tx1">
                              <a:lumMod val="75000"/>
                              <a:lumOff val="25000"/>
                            </a:schemeClr>
                          </a:solidFill>
                          <a:effectLst/>
                        </a:rPr>
                        <a:t>Professionalism</a:t>
                      </a:r>
                      <a:endParaRPr lang="en-PH" sz="2000" b="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457200" marR="64770" indent="-230505" algn="ctr">
                        <a:lnSpc>
                          <a:spcPct val="115000"/>
                        </a:lnSpc>
                        <a:spcBef>
                          <a:spcPts val="600"/>
                        </a:spcBef>
                        <a:spcAft>
                          <a:spcPts val="600"/>
                        </a:spcAft>
                        <a:tabLst>
                          <a:tab pos="114300" algn="l"/>
                        </a:tabLst>
                      </a:pPr>
                      <a:r>
                        <a:rPr lang="en-AU" sz="2000">
                          <a:solidFill>
                            <a:schemeClr val="tx1">
                              <a:lumMod val="75000"/>
                              <a:lumOff val="25000"/>
                            </a:schemeClr>
                          </a:solidFill>
                          <a:effectLst/>
                        </a:rPr>
                        <a:t>Courtesy</a:t>
                      </a:r>
                      <a:endParaRPr lang="en-PH" sz="200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 xmlns:a16="http://schemas.microsoft.com/office/drawing/2014/main" val="2623580796"/>
                  </a:ext>
                </a:extLst>
              </a:tr>
            </a:tbl>
          </a:graphicData>
        </a:graphic>
      </p:graphicFrame>
    </p:spTree>
    <p:extLst>
      <p:ext uri="{BB962C8B-B14F-4D97-AF65-F5344CB8AC3E}">
        <p14:creationId xmlns:p14="http://schemas.microsoft.com/office/powerpoint/2010/main" val="299138966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Young businessman finger on eyeglasses">
            <a:extLst>
              <a:ext uri="{FF2B5EF4-FFF2-40B4-BE49-F238E27FC236}">
                <a16:creationId xmlns="" xmlns:a16="http://schemas.microsoft.com/office/drawing/2014/main" id="{067006E4-89F3-EDF9-887E-CF190DDB601D}"/>
              </a:ext>
            </a:extLst>
          </p:cNvPr>
          <p:cNvPicPr>
            <a:picLocks noChangeAspect="1"/>
          </p:cNvPicPr>
          <p:nvPr/>
        </p:nvPicPr>
        <p:blipFill rotWithShape="1">
          <a:blip r:embed="rId2">
            <a:extLst>
              <a:ext uri="{28A0092B-C50C-407E-A947-70E740481C1C}">
                <a14:useLocalDpi xmlns:a14="http://schemas.microsoft.com/office/drawing/2010/main" val="0"/>
              </a:ext>
            </a:extLst>
          </a:blip>
          <a:srcRect b="47047"/>
          <a:stretch/>
        </p:blipFill>
        <p:spPr>
          <a:xfrm>
            <a:off x="554636" y="339579"/>
            <a:ext cx="3140857" cy="6548401"/>
          </a:xfrm>
          <a:prstGeom prst="rect">
            <a:avLst/>
          </a:prstGeom>
        </p:spPr>
      </p:pic>
      <p:sp>
        <p:nvSpPr>
          <p:cNvPr id="3" name="Content Placeholder 2">
            <a:extLst>
              <a:ext uri="{FF2B5EF4-FFF2-40B4-BE49-F238E27FC236}">
                <a16:creationId xmlns="" xmlns:a16="http://schemas.microsoft.com/office/drawing/2014/main" id="{042D9E7B-D1BB-4A59-8D12-11E6C2FA55AC}"/>
              </a:ext>
            </a:extLst>
          </p:cNvPr>
          <p:cNvSpPr>
            <a:spLocks noGrp="1"/>
          </p:cNvSpPr>
          <p:nvPr>
            <p:ph idx="1"/>
          </p:nvPr>
        </p:nvSpPr>
        <p:spPr>
          <a:xfrm>
            <a:off x="4543425" y="1825625"/>
            <a:ext cx="6381750" cy="4351338"/>
          </a:xfrm>
        </p:spPr>
        <p:txBody>
          <a:bodyPr>
            <a:normAutofit/>
          </a:body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As a care worker, try to reflect on your personal values and attitudes towards disability by asking yourself the following questions:</a:t>
            </a:r>
          </a:p>
          <a:p>
            <a:pPr>
              <a:lnSpc>
                <a:spcPct val="114000"/>
              </a:lnSpc>
              <a:spcBef>
                <a:spcPts val="600"/>
              </a:spcBef>
              <a:spcAft>
                <a:spcPts val="600"/>
              </a:spcAft>
              <a:buClr>
                <a:srgbClr val="1C96D3"/>
              </a:buClr>
              <a:buFont typeface="Wingdings" panose="05000000000000000000" pitchFamily="2" charset="2"/>
              <a:buChar char="§"/>
            </a:pPr>
            <a:r>
              <a:rPr lang="en-US" sz="2200">
                <a:solidFill>
                  <a:schemeClr val="tx1">
                    <a:lumMod val="75000"/>
                    <a:lumOff val="25000"/>
                  </a:schemeClr>
                </a:solidFill>
              </a:rPr>
              <a:t>Do your personal values and attitudes allow you to see the client as your equal? </a:t>
            </a:r>
          </a:p>
          <a:p>
            <a:pPr>
              <a:lnSpc>
                <a:spcPct val="114000"/>
              </a:lnSpc>
              <a:spcBef>
                <a:spcPts val="600"/>
              </a:spcBef>
              <a:spcAft>
                <a:spcPts val="600"/>
              </a:spcAft>
              <a:buClr>
                <a:srgbClr val="1C96D3"/>
              </a:buClr>
              <a:buFont typeface="Wingdings" panose="05000000000000000000" pitchFamily="2" charset="2"/>
              <a:buChar char="§"/>
            </a:pPr>
            <a:r>
              <a:rPr lang="en-US" sz="2200">
                <a:solidFill>
                  <a:schemeClr val="tx1">
                    <a:lumMod val="75000"/>
                    <a:lumOff val="25000"/>
                  </a:schemeClr>
                </a:solidFill>
              </a:rPr>
              <a:t>Do your personal values help you make good decisions?</a:t>
            </a:r>
          </a:p>
        </p:txBody>
      </p:sp>
      <p:sp>
        <p:nvSpPr>
          <p:cNvPr id="6" name="Rectangle 5">
            <a:extLst>
              <a:ext uri="{FF2B5EF4-FFF2-40B4-BE49-F238E27FC236}">
                <a16:creationId xmlns="" xmlns:a16="http://schemas.microsoft.com/office/drawing/2014/main" id="{9C053B17-C3A8-4FF5-82D0-87118CBBAE96}"/>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Demonstrate Commitment to Empower People Receiving Support</a:t>
            </a:r>
            <a:endParaRPr lang="en-PH" sz="1050" i="1"/>
          </a:p>
        </p:txBody>
      </p:sp>
    </p:spTree>
    <p:extLst>
      <p:ext uri="{BB962C8B-B14F-4D97-AF65-F5344CB8AC3E}">
        <p14:creationId xmlns:p14="http://schemas.microsoft.com/office/powerpoint/2010/main" val="272062039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 xmlns:a16="http://schemas.microsoft.com/office/drawing/2014/main" id="{9C053B17-C3A8-4FF5-82D0-87118CBBAE96}"/>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Demonstrate Commitment to Empower People Receiving Support</a:t>
            </a:r>
            <a:endParaRPr lang="en-PH" sz="1050" i="1"/>
          </a:p>
        </p:txBody>
      </p:sp>
      <p:sp>
        <p:nvSpPr>
          <p:cNvPr id="5" name="Content Placeholder 2">
            <a:extLst>
              <a:ext uri="{FF2B5EF4-FFF2-40B4-BE49-F238E27FC236}">
                <a16:creationId xmlns="" xmlns:a16="http://schemas.microsoft.com/office/drawing/2014/main" id="{212066DF-AF0D-9DB1-6FD9-FE0E8C88F5CA}"/>
              </a:ext>
            </a:extLst>
          </p:cNvPr>
          <p:cNvSpPr txBox="1">
            <a:spLocks/>
          </p:cNvSpPr>
          <p:nvPr/>
        </p:nvSpPr>
        <p:spPr>
          <a:xfrm>
            <a:off x="838200" y="1825625"/>
            <a:ext cx="55404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As a care worker, try to reflect on your personal values and attitudes towards disability by asking yourself the following questions:</a:t>
            </a:r>
          </a:p>
          <a:p>
            <a:pPr>
              <a:lnSpc>
                <a:spcPct val="114000"/>
              </a:lnSpc>
              <a:spcBef>
                <a:spcPts val="600"/>
              </a:spcBef>
              <a:spcAft>
                <a:spcPts val="600"/>
              </a:spcAft>
              <a:buClr>
                <a:srgbClr val="1C96D3"/>
              </a:buClr>
              <a:buFont typeface="Wingdings" panose="05000000000000000000" pitchFamily="2" charset="2"/>
              <a:buChar char="§"/>
            </a:pPr>
            <a:r>
              <a:rPr lang="en-US" sz="2200">
                <a:solidFill>
                  <a:schemeClr val="tx1">
                    <a:lumMod val="75000"/>
                    <a:lumOff val="25000"/>
                  </a:schemeClr>
                </a:solidFill>
              </a:rPr>
              <a:t>Are your attitudes based on how you understand their lives? </a:t>
            </a:r>
          </a:p>
          <a:p>
            <a:pPr>
              <a:lnSpc>
                <a:spcPct val="114000"/>
              </a:lnSpc>
              <a:spcBef>
                <a:spcPts val="600"/>
              </a:spcBef>
              <a:spcAft>
                <a:spcPts val="600"/>
              </a:spcAft>
              <a:buClr>
                <a:srgbClr val="1C96D3"/>
              </a:buClr>
              <a:buFont typeface="Wingdings" panose="05000000000000000000" pitchFamily="2" charset="2"/>
              <a:buChar char="§"/>
            </a:pPr>
            <a:r>
              <a:rPr lang="en-US" sz="2200">
                <a:solidFill>
                  <a:schemeClr val="tx1">
                    <a:lumMod val="75000"/>
                    <a:lumOff val="25000"/>
                  </a:schemeClr>
                </a:solidFill>
              </a:rPr>
              <a:t>Are your attitudes based on assumptions?</a:t>
            </a:r>
            <a:endParaRPr lang="en-AU" sz="2200">
              <a:solidFill>
                <a:schemeClr val="tx1">
                  <a:lumMod val="75000"/>
                  <a:lumOff val="25000"/>
                </a:schemeClr>
              </a:solidFill>
            </a:endParaRPr>
          </a:p>
        </p:txBody>
      </p:sp>
      <p:pic>
        <p:nvPicPr>
          <p:cNvPr id="11" name="Picture 10" descr="Magnifying glass and question mark">
            <a:extLst>
              <a:ext uri="{FF2B5EF4-FFF2-40B4-BE49-F238E27FC236}">
                <a16:creationId xmlns="" xmlns:a16="http://schemas.microsoft.com/office/drawing/2014/main" id="{C83B7C7F-866D-5323-068C-CB53A5801E7E}"/>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3341" r="6586"/>
          <a:stretch/>
        </p:blipFill>
        <p:spPr>
          <a:xfrm>
            <a:off x="6880485" y="1855605"/>
            <a:ext cx="4473315" cy="3142283"/>
          </a:xfrm>
          <a:prstGeom prst="rect">
            <a:avLst/>
          </a:prstGeom>
        </p:spPr>
      </p:pic>
    </p:spTree>
    <p:extLst>
      <p:ext uri="{BB962C8B-B14F-4D97-AF65-F5344CB8AC3E}">
        <p14:creationId xmlns:p14="http://schemas.microsoft.com/office/powerpoint/2010/main" val="318358481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Demonstrate Commitment to Empower People Receiving Support</a:t>
            </a:r>
            <a:endParaRPr lang="en-PH" sz="1050" i="1"/>
          </a:p>
        </p:txBody>
      </p:sp>
      <p:sp>
        <p:nvSpPr>
          <p:cNvPr id="2" name="Content Placeholder 2">
            <a:extLst>
              <a:ext uri="{FF2B5EF4-FFF2-40B4-BE49-F238E27FC236}">
                <a16:creationId xmlns="" xmlns:a16="http://schemas.microsoft.com/office/drawing/2014/main" id="{042D9E7B-D1BB-4A59-8D12-11E6C2FA55AC}"/>
              </a:ext>
            </a:extLst>
          </p:cNvPr>
          <p:cNvSpPr>
            <a:spLocks noGrp="1"/>
          </p:cNvSpPr>
          <p:nvPr/>
        </p:nvSpPr>
        <p:spPr>
          <a:xfrm>
            <a:off x="850604" y="1844740"/>
            <a:ext cx="10086974"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AU" sz="2200">
                <a:solidFill>
                  <a:schemeClr val="tx1">
                    <a:lumMod val="75000"/>
                    <a:lumOff val="25000"/>
                  </a:schemeClr>
                </a:solidFill>
              </a:rPr>
              <a:t>Aside from your values and attitudes towards disability, you must also reflect on your personal values and attitudes regarding ageing:</a:t>
            </a:r>
          </a:p>
          <a:p>
            <a:pPr>
              <a:lnSpc>
                <a:spcPct val="114000"/>
              </a:lnSpc>
              <a:spcBef>
                <a:spcPts val="600"/>
              </a:spcBef>
              <a:spcAft>
                <a:spcPts val="600"/>
              </a:spcAft>
              <a:buClr>
                <a:srgbClr val="1C96D3"/>
              </a:buClr>
              <a:buFont typeface="Wingdings" panose="05000000000000000000" pitchFamily="2" charset="2"/>
              <a:buChar char="§"/>
            </a:pPr>
            <a:r>
              <a:rPr lang="en-AU" sz="2200">
                <a:solidFill>
                  <a:schemeClr val="tx1">
                    <a:lumMod val="75000"/>
                    <a:lumOff val="25000"/>
                  </a:schemeClr>
                </a:solidFill>
              </a:rPr>
              <a:t>Think about your experiences working with older persons.</a:t>
            </a:r>
          </a:p>
          <a:p>
            <a:pPr>
              <a:lnSpc>
                <a:spcPct val="114000"/>
              </a:lnSpc>
              <a:spcBef>
                <a:spcPts val="600"/>
              </a:spcBef>
              <a:spcAft>
                <a:spcPts val="600"/>
              </a:spcAft>
              <a:buClr>
                <a:srgbClr val="1C96D3"/>
              </a:buClr>
              <a:buFont typeface="Wingdings" panose="05000000000000000000" pitchFamily="2" charset="2"/>
              <a:buChar char="§"/>
            </a:pPr>
            <a:r>
              <a:rPr lang="en-AU" sz="2200">
                <a:solidFill>
                  <a:schemeClr val="tx1">
                    <a:lumMod val="75000"/>
                    <a:lumOff val="25000"/>
                  </a:schemeClr>
                </a:solidFill>
              </a:rPr>
              <a:t>Think about what shapes your personal values and attitudes.</a:t>
            </a:r>
          </a:p>
          <a:p>
            <a:pPr>
              <a:lnSpc>
                <a:spcPct val="114000"/>
              </a:lnSpc>
              <a:spcBef>
                <a:spcPts val="600"/>
              </a:spcBef>
              <a:spcAft>
                <a:spcPts val="600"/>
              </a:spcAft>
              <a:buClr>
                <a:srgbClr val="1C96D3"/>
              </a:buClr>
              <a:buFont typeface="Wingdings" panose="05000000000000000000" pitchFamily="2" charset="2"/>
              <a:buChar char="§"/>
            </a:pPr>
            <a:r>
              <a:rPr lang="en-AU" sz="2200">
                <a:solidFill>
                  <a:schemeClr val="tx1">
                    <a:lumMod val="75000"/>
                    <a:lumOff val="25000"/>
                  </a:schemeClr>
                </a:solidFill>
              </a:rPr>
              <a:t>Reflect on your general sentiment towards ageing.</a:t>
            </a:r>
          </a:p>
        </p:txBody>
      </p:sp>
    </p:spTree>
    <p:extLst>
      <p:ext uri="{BB962C8B-B14F-4D97-AF65-F5344CB8AC3E}">
        <p14:creationId xmlns:p14="http://schemas.microsoft.com/office/powerpoint/2010/main" val="314812282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042D9E7B-D1BB-4A59-8D12-11E6C2FA55AC}"/>
              </a:ext>
            </a:extLst>
          </p:cNvPr>
          <p:cNvSpPr>
            <a:spLocks noGrp="1"/>
          </p:cNvSpPr>
          <p:nvPr>
            <p:ph idx="1"/>
          </p:nvPr>
        </p:nvSpPr>
        <p:spPr>
          <a:xfrm>
            <a:off x="838198" y="1825625"/>
            <a:ext cx="10087200" cy="4351338"/>
          </a:xfrm>
        </p:spPr>
        <p:txBody>
          <a:bodyPr>
            <a:normAutofit/>
          </a:bodyPr>
          <a:lstStyle/>
          <a:p>
            <a:pPr marL="0" indent="0">
              <a:lnSpc>
                <a:spcPct val="114000"/>
              </a:lnSpc>
              <a:spcBef>
                <a:spcPts val="600"/>
              </a:spcBef>
              <a:spcAft>
                <a:spcPts val="600"/>
              </a:spcAft>
              <a:buClr>
                <a:srgbClr val="1C96D3"/>
              </a:buClr>
              <a:buNone/>
            </a:pPr>
            <a:r>
              <a:rPr lang="en-US" sz="2200" b="1">
                <a:solidFill>
                  <a:schemeClr val="tx1">
                    <a:lumMod val="75000"/>
                    <a:lumOff val="25000"/>
                  </a:schemeClr>
                </a:solidFill>
              </a:rPr>
              <a:t>Potential Impact of Personal Values and Attitudes</a:t>
            </a:r>
            <a:endParaRPr lang="en-US" sz="2200">
              <a:solidFill>
                <a:schemeClr val="tx1">
                  <a:lumMod val="75000"/>
                  <a:lumOff val="25000"/>
                </a:schemeClr>
              </a:solidFill>
            </a:endParaRPr>
          </a:p>
          <a:p>
            <a:pPr marL="0" indent="0">
              <a:lnSpc>
                <a:spcPct val="114000"/>
              </a:lnSpc>
              <a:spcBef>
                <a:spcPts val="600"/>
              </a:spcBef>
              <a:spcAft>
                <a:spcPts val="600"/>
              </a:spcAft>
              <a:buClr>
                <a:srgbClr val="1C96D3"/>
              </a:buClr>
              <a:buNone/>
            </a:pPr>
            <a:r>
              <a:rPr lang="en-US" sz="2200">
                <a:solidFill>
                  <a:schemeClr val="tx1">
                    <a:lumMod val="75000"/>
                    <a:lumOff val="25000"/>
                  </a:schemeClr>
                </a:solidFill>
              </a:rPr>
              <a:t>Clients may react differently to different actions and behaviours stemmed from different personal values and attitudes. </a:t>
            </a:r>
          </a:p>
          <a:p>
            <a:pPr marL="0" indent="0">
              <a:lnSpc>
                <a:spcPct val="114000"/>
              </a:lnSpc>
              <a:spcBef>
                <a:spcPts val="600"/>
              </a:spcBef>
              <a:spcAft>
                <a:spcPts val="600"/>
              </a:spcAft>
              <a:buClr>
                <a:srgbClr val="1C96D3"/>
              </a:buClr>
              <a:buNone/>
            </a:pPr>
            <a:r>
              <a:rPr lang="en-US" sz="2200">
                <a:solidFill>
                  <a:schemeClr val="tx1">
                    <a:lumMod val="75000"/>
                    <a:lumOff val="25000"/>
                  </a:schemeClr>
                </a:solidFill>
              </a:rPr>
              <a:t>They may also:</a:t>
            </a:r>
          </a:p>
          <a:p>
            <a:pPr>
              <a:lnSpc>
                <a:spcPct val="114000"/>
              </a:lnSpc>
              <a:spcBef>
                <a:spcPts val="600"/>
              </a:spcBef>
              <a:spcAft>
                <a:spcPts val="600"/>
              </a:spcAft>
              <a:buClr>
                <a:srgbClr val="1C96D3"/>
              </a:buClr>
              <a:buFont typeface="Wingdings" panose="05000000000000000000" pitchFamily="2" charset="2"/>
              <a:buChar char="§"/>
            </a:pPr>
            <a:r>
              <a:rPr lang="en-US" sz="2200">
                <a:solidFill>
                  <a:schemeClr val="tx1">
                    <a:lumMod val="75000"/>
                    <a:lumOff val="25000"/>
                  </a:schemeClr>
                </a:solidFill>
              </a:rPr>
              <a:t>React negatively to some actions, even if the actions were done with good intentions.</a:t>
            </a:r>
          </a:p>
          <a:p>
            <a:pPr>
              <a:lnSpc>
                <a:spcPct val="114000"/>
              </a:lnSpc>
              <a:spcBef>
                <a:spcPts val="600"/>
              </a:spcBef>
              <a:spcAft>
                <a:spcPts val="600"/>
              </a:spcAft>
              <a:buClr>
                <a:srgbClr val="1C96D3"/>
              </a:buClr>
              <a:buFont typeface="Wingdings" panose="05000000000000000000" pitchFamily="2" charset="2"/>
              <a:buChar char="§"/>
            </a:pPr>
            <a:r>
              <a:rPr lang="en-US" sz="2200">
                <a:solidFill>
                  <a:schemeClr val="tx1">
                    <a:lumMod val="75000"/>
                    <a:lumOff val="25000"/>
                  </a:schemeClr>
                </a:solidFill>
              </a:rPr>
              <a:t>Appreciate gestures and actions that did not need much effort.</a:t>
            </a:r>
          </a:p>
        </p:txBody>
      </p:sp>
      <p:sp>
        <p:nvSpPr>
          <p:cNvPr id="5" name="Rectangle 4">
            <a:extLst>
              <a:ext uri="{FF2B5EF4-FFF2-40B4-BE49-F238E27FC236}">
                <a16:creationId xmlns=""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Demonstrate Commitment to Empower People Receiving Support</a:t>
            </a:r>
            <a:endParaRPr lang="en-PH" sz="1050" i="1"/>
          </a:p>
        </p:txBody>
      </p:sp>
    </p:spTree>
    <p:extLst>
      <p:ext uri="{BB962C8B-B14F-4D97-AF65-F5344CB8AC3E}">
        <p14:creationId xmlns:p14="http://schemas.microsoft.com/office/powerpoint/2010/main" val="50235779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042D9E7B-D1BB-4A59-8D12-11E6C2FA55AC}"/>
              </a:ext>
            </a:extLst>
          </p:cNvPr>
          <p:cNvSpPr>
            <a:spLocks noGrp="1"/>
          </p:cNvSpPr>
          <p:nvPr>
            <p:ph idx="1"/>
          </p:nvPr>
        </p:nvSpPr>
        <p:spPr>
          <a:xfrm>
            <a:off x="838199"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With further potential impact of personal values and attitudes that may drive the client to react in various ways, they may also:</a:t>
            </a:r>
          </a:p>
        </p:txBody>
      </p:sp>
      <p:sp>
        <p:nvSpPr>
          <p:cNvPr id="5" name="Rectangle 4">
            <a:extLst>
              <a:ext uri="{FF2B5EF4-FFF2-40B4-BE49-F238E27FC236}">
                <a16:creationId xmlns=""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Demonstrate Commitment to Empower People Receiving Support</a:t>
            </a:r>
            <a:endParaRPr lang="en-PH" sz="1050" i="1"/>
          </a:p>
        </p:txBody>
      </p:sp>
      <p:graphicFrame>
        <p:nvGraphicFramePr>
          <p:cNvPr id="6" name="Diagram 5">
            <a:extLst>
              <a:ext uri="{FF2B5EF4-FFF2-40B4-BE49-F238E27FC236}">
                <a16:creationId xmlns="" xmlns:a16="http://schemas.microsoft.com/office/drawing/2014/main" id="{763B1359-2D36-4A86-A207-6800057AC23E}"/>
              </a:ext>
            </a:extLst>
          </p:cNvPr>
          <p:cNvGraphicFramePr/>
          <p:nvPr>
            <p:extLst>
              <p:ext uri="{D42A27DB-BD31-4B8C-83A1-F6EECF244321}">
                <p14:modId xmlns:p14="http://schemas.microsoft.com/office/powerpoint/2010/main" val="930046967"/>
              </p:ext>
            </p:extLst>
          </p:nvPr>
        </p:nvGraphicFramePr>
        <p:xfrm>
          <a:off x="925553" y="2758190"/>
          <a:ext cx="10086975" cy="332883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6377574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042D9E7B-D1BB-4A59-8D12-11E6C2FA55AC}"/>
              </a:ext>
            </a:extLst>
          </p:cNvPr>
          <p:cNvSpPr>
            <a:spLocks noGrp="1"/>
          </p:cNvSpPr>
          <p:nvPr>
            <p:ph idx="1"/>
          </p:nvPr>
        </p:nvSpPr>
        <p:spPr>
          <a:xfrm>
            <a:off x="838199"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You will have to be aware of the potential impact of your values and attitudes on the client’s behaviour.</a:t>
            </a:r>
          </a:p>
          <a:p>
            <a:pPr marL="0" indent="0">
              <a:lnSpc>
                <a:spcPct val="114000"/>
              </a:lnSpc>
              <a:spcBef>
                <a:spcPts val="600"/>
              </a:spcBef>
              <a:spcAft>
                <a:spcPts val="600"/>
              </a:spcAft>
              <a:buClr>
                <a:srgbClr val="1C96D3"/>
              </a:buClr>
              <a:buNone/>
            </a:pPr>
            <a:r>
              <a:rPr lang="en-US" sz="2200">
                <a:solidFill>
                  <a:schemeClr val="tx1">
                    <a:lumMod val="75000"/>
                    <a:lumOff val="25000"/>
                  </a:schemeClr>
                </a:solidFill>
              </a:rPr>
              <a:t>Acknowledging this will help you provide effective care by doing the following:</a:t>
            </a:r>
          </a:p>
          <a:p>
            <a:pPr>
              <a:lnSpc>
                <a:spcPct val="114000"/>
              </a:lnSpc>
              <a:spcBef>
                <a:spcPts val="600"/>
              </a:spcBef>
              <a:spcAft>
                <a:spcPts val="600"/>
              </a:spcAft>
              <a:buClr>
                <a:srgbClr val="1C96D3"/>
              </a:buClr>
              <a:buFont typeface="Wingdings" panose="05000000000000000000" pitchFamily="2" charset="2"/>
              <a:buChar char="§"/>
            </a:pPr>
            <a:r>
              <a:rPr lang="en-US" sz="2200">
                <a:solidFill>
                  <a:schemeClr val="tx1">
                    <a:lumMod val="75000"/>
                    <a:lumOff val="25000"/>
                  </a:schemeClr>
                </a:solidFill>
              </a:rPr>
              <a:t>Being conscious of using the following that may express your values and attitudes:</a:t>
            </a:r>
          </a:p>
          <a:p>
            <a:pPr marL="687600">
              <a:lnSpc>
                <a:spcPct val="114000"/>
              </a:lnSpc>
              <a:spcBef>
                <a:spcPts val="600"/>
              </a:spcBef>
              <a:spcAft>
                <a:spcPts val="600"/>
              </a:spcAft>
              <a:buClr>
                <a:srgbClr val="1C96D3"/>
              </a:buClr>
              <a:buFont typeface="Courier New" panose="02070309020205020404" pitchFamily="49" charset="0"/>
              <a:buChar char="o"/>
            </a:pPr>
            <a:r>
              <a:rPr lang="en-US" sz="2200">
                <a:solidFill>
                  <a:schemeClr val="tx1">
                    <a:lumMod val="75000"/>
                    <a:lumOff val="25000"/>
                  </a:schemeClr>
                </a:solidFill>
              </a:rPr>
              <a:t>Words</a:t>
            </a:r>
          </a:p>
          <a:p>
            <a:pPr marL="687600">
              <a:lnSpc>
                <a:spcPct val="114000"/>
              </a:lnSpc>
              <a:spcBef>
                <a:spcPts val="600"/>
              </a:spcBef>
              <a:spcAft>
                <a:spcPts val="600"/>
              </a:spcAft>
              <a:buClr>
                <a:srgbClr val="1C96D3"/>
              </a:buClr>
              <a:buFont typeface="Courier New" panose="02070309020205020404" pitchFamily="49" charset="0"/>
              <a:buChar char="o"/>
            </a:pPr>
            <a:r>
              <a:rPr lang="en-US" sz="2200">
                <a:solidFill>
                  <a:schemeClr val="tx1">
                    <a:lumMod val="75000"/>
                    <a:lumOff val="25000"/>
                  </a:schemeClr>
                </a:solidFill>
              </a:rPr>
              <a:t>Mannerisms</a:t>
            </a:r>
          </a:p>
          <a:p>
            <a:pPr marL="687600">
              <a:lnSpc>
                <a:spcPct val="114000"/>
              </a:lnSpc>
              <a:spcBef>
                <a:spcPts val="600"/>
              </a:spcBef>
              <a:spcAft>
                <a:spcPts val="600"/>
              </a:spcAft>
              <a:buClr>
                <a:srgbClr val="1C96D3"/>
              </a:buClr>
              <a:buFont typeface="Courier New" panose="02070309020205020404" pitchFamily="49" charset="0"/>
              <a:buChar char="o"/>
            </a:pPr>
            <a:r>
              <a:rPr lang="en-US" sz="2200">
                <a:solidFill>
                  <a:schemeClr val="tx1">
                    <a:lumMod val="75000"/>
                    <a:lumOff val="25000"/>
                  </a:schemeClr>
                </a:solidFill>
              </a:rPr>
              <a:t>Gestures</a:t>
            </a:r>
          </a:p>
          <a:p>
            <a:pPr marL="687600">
              <a:lnSpc>
                <a:spcPct val="114000"/>
              </a:lnSpc>
              <a:spcBef>
                <a:spcPts val="600"/>
              </a:spcBef>
              <a:spcAft>
                <a:spcPts val="600"/>
              </a:spcAft>
              <a:buClr>
                <a:srgbClr val="1C96D3"/>
              </a:buClr>
              <a:buFont typeface="Courier New" panose="02070309020205020404" pitchFamily="49" charset="0"/>
              <a:buChar char="o"/>
            </a:pPr>
            <a:r>
              <a:rPr lang="en-US" sz="2200">
                <a:solidFill>
                  <a:schemeClr val="tx1">
                    <a:lumMod val="75000"/>
                    <a:lumOff val="25000"/>
                  </a:schemeClr>
                </a:solidFill>
              </a:rPr>
              <a:t>Other actions</a:t>
            </a:r>
          </a:p>
        </p:txBody>
      </p:sp>
      <p:sp>
        <p:nvSpPr>
          <p:cNvPr id="5" name="Rectangle 4">
            <a:extLst>
              <a:ext uri="{FF2B5EF4-FFF2-40B4-BE49-F238E27FC236}">
                <a16:creationId xmlns=""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Demonstrate Commitment to Empower People Receiving Support</a:t>
            </a:r>
            <a:endParaRPr lang="en-PH" sz="1050" i="1"/>
          </a:p>
        </p:txBody>
      </p:sp>
    </p:spTree>
    <p:extLst>
      <p:ext uri="{BB962C8B-B14F-4D97-AF65-F5344CB8AC3E}">
        <p14:creationId xmlns:p14="http://schemas.microsoft.com/office/powerpoint/2010/main" val="271581235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0AB3EF6-BB7D-4D73-9C21-731770A78952}"/>
              </a:ext>
            </a:extLst>
          </p:cNvPr>
          <p:cNvSpPr>
            <a:spLocks noGrp="1"/>
          </p:cNvSpPr>
          <p:nvPr>
            <p:ph type="title"/>
          </p:nvPr>
        </p:nvSpPr>
        <p:spPr>
          <a:xfrm>
            <a:off x="838200" y="365125"/>
            <a:ext cx="10086975" cy="1325563"/>
          </a:xfrm>
        </p:spPr>
        <p:txBody>
          <a:bodyPr/>
          <a:lstStyle/>
          <a:p>
            <a:r>
              <a:rPr lang="en-AU" b="1">
                <a:solidFill>
                  <a:srgbClr val="FF595E"/>
                </a:solidFill>
                <a:latin typeface="+mn-lt"/>
              </a:rPr>
              <a:t>Presentation Objectives</a:t>
            </a:r>
          </a:p>
        </p:txBody>
      </p:sp>
      <p:sp>
        <p:nvSpPr>
          <p:cNvPr id="3" name="Content Placeholder 2">
            <a:extLst>
              <a:ext uri="{FF2B5EF4-FFF2-40B4-BE49-F238E27FC236}">
                <a16:creationId xmlns=""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None/>
            </a:pPr>
            <a:r>
              <a:rPr lang="en-AU" sz="2200" b="1">
                <a:solidFill>
                  <a:schemeClr val="tx1">
                    <a:lumMod val="75000"/>
                    <a:lumOff val="25000"/>
                  </a:schemeClr>
                </a:solidFill>
              </a:rPr>
              <a:t>At the end of this session, you will be able to:</a:t>
            </a:r>
          </a:p>
          <a:p>
            <a:pPr>
              <a:lnSpc>
                <a:spcPct val="114000"/>
              </a:lnSpc>
              <a:spcBef>
                <a:spcPts val="600"/>
              </a:spcBef>
              <a:spcAft>
                <a:spcPts val="600"/>
              </a:spcAft>
              <a:buClr>
                <a:srgbClr val="1C96D3"/>
              </a:buClr>
              <a:buFont typeface="Wingdings" panose="05000000000000000000" pitchFamily="2" charset="2"/>
              <a:buChar char="§"/>
            </a:pPr>
            <a:r>
              <a:rPr lang="en-US" sz="2200">
                <a:solidFill>
                  <a:schemeClr val="tx1">
                    <a:lumMod val="75000"/>
                    <a:lumOff val="25000"/>
                  </a:schemeClr>
                </a:solidFill>
              </a:rPr>
              <a:t>Demonstrate commitment to empowerment for people receiving support</a:t>
            </a:r>
          </a:p>
          <a:p>
            <a:pPr>
              <a:lnSpc>
                <a:spcPct val="114000"/>
              </a:lnSpc>
              <a:spcBef>
                <a:spcPts val="600"/>
              </a:spcBef>
              <a:spcAft>
                <a:spcPts val="600"/>
              </a:spcAft>
              <a:buClr>
                <a:srgbClr val="1C96D3"/>
              </a:buClr>
              <a:buFont typeface="Wingdings" panose="05000000000000000000" pitchFamily="2" charset="2"/>
              <a:buChar char="§"/>
            </a:pPr>
            <a:r>
              <a:rPr lang="en-US" sz="2200">
                <a:solidFill>
                  <a:schemeClr val="tx1">
                    <a:lumMod val="75000"/>
                    <a:lumOff val="25000"/>
                  </a:schemeClr>
                </a:solidFill>
              </a:rPr>
              <a:t>Foster human rights</a:t>
            </a:r>
          </a:p>
          <a:p>
            <a:pPr>
              <a:lnSpc>
                <a:spcPct val="114000"/>
              </a:lnSpc>
              <a:spcBef>
                <a:spcPts val="600"/>
              </a:spcBef>
              <a:spcAft>
                <a:spcPts val="600"/>
              </a:spcAft>
              <a:buClr>
                <a:srgbClr val="1C96D3"/>
              </a:buClr>
              <a:buFont typeface="Wingdings" panose="05000000000000000000" pitchFamily="2" charset="2"/>
              <a:buChar char="§"/>
            </a:pPr>
            <a:r>
              <a:rPr lang="en-US" sz="2200">
                <a:solidFill>
                  <a:schemeClr val="tx1">
                    <a:lumMod val="75000"/>
                    <a:lumOff val="25000"/>
                  </a:schemeClr>
                </a:solidFill>
              </a:rPr>
              <a:t>Facilitate choice and self-determination</a:t>
            </a:r>
          </a:p>
        </p:txBody>
      </p:sp>
      <p:pic>
        <p:nvPicPr>
          <p:cNvPr id="8" name="Graphic 7" descr="Backpack with stack of books and pear">
            <a:extLst>
              <a:ext uri="{FF2B5EF4-FFF2-40B4-BE49-F238E27FC236}">
                <a16:creationId xmlns="" xmlns:a16="http://schemas.microsoft.com/office/drawing/2014/main" id="{173BCE9A-7EA1-4939-97DB-DA7A50413B16}"/>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7353300" y="2019300"/>
            <a:ext cx="4838700" cy="4838700"/>
          </a:xfrm>
          <a:prstGeom prst="rect">
            <a:avLst/>
          </a:prstGeom>
        </p:spPr>
      </p:pic>
    </p:spTree>
    <p:extLst>
      <p:ext uri="{BB962C8B-B14F-4D97-AF65-F5344CB8AC3E}">
        <p14:creationId xmlns:p14="http://schemas.microsoft.com/office/powerpoint/2010/main" val="159553378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042D9E7B-D1BB-4A59-8D12-11E6C2FA55AC}"/>
              </a:ext>
            </a:extLst>
          </p:cNvPr>
          <p:cNvSpPr>
            <a:spLocks noGrp="1"/>
          </p:cNvSpPr>
          <p:nvPr>
            <p:ph idx="1"/>
          </p:nvPr>
        </p:nvSpPr>
        <p:spPr>
          <a:xfrm>
            <a:off x="838199"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Acknowledging this will help you provide effective care by doing the following:</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Giving details of what your values and attitudes will be when doing tasks through:</a:t>
            </a:r>
          </a:p>
          <a:p>
            <a:pPr marL="687600">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Clearly stating what actions you will display or avoid when using care strategies</a:t>
            </a:r>
          </a:p>
          <a:p>
            <a:pPr marL="687600">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Expecting any effects that your values and attitudes may have when determining goals</a:t>
            </a:r>
          </a:p>
          <a:p>
            <a:pPr marL="687600">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Including making changes to values and attitudes as a way to improve the quality of service</a:t>
            </a:r>
          </a:p>
          <a:p>
            <a:pPr marL="687600">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Collaborating with other workers to assess your personal values and attitudes</a:t>
            </a:r>
          </a:p>
        </p:txBody>
      </p:sp>
      <p:sp>
        <p:nvSpPr>
          <p:cNvPr id="5" name="Rectangle 4">
            <a:extLst>
              <a:ext uri="{FF2B5EF4-FFF2-40B4-BE49-F238E27FC236}">
                <a16:creationId xmlns=""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Demonstrate Commitment to Empower People Receiving Support</a:t>
            </a:r>
            <a:endParaRPr lang="en-PH" sz="1050" i="1"/>
          </a:p>
        </p:txBody>
      </p:sp>
    </p:spTree>
    <p:extLst>
      <p:ext uri="{BB962C8B-B14F-4D97-AF65-F5344CB8AC3E}">
        <p14:creationId xmlns:p14="http://schemas.microsoft.com/office/powerpoint/2010/main" val="365162795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Businesswoman writing on notepad smiling">
            <a:extLst>
              <a:ext uri="{FF2B5EF4-FFF2-40B4-BE49-F238E27FC236}">
                <a16:creationId xmlns="" xmlns:a16="http://schemas.microsoft.com/office/drawing/2014/main" id="{8B7A7C4F-4D6A-1D10-4C14-B717469EFE2F}"/>
              </a:ext>
            </a:extLst>
          </p:cNvPr>
          <p:cNvPicPr>
            <a:picLocks noChangeAspect="1"/>
          </p:cNvPicPr>
          <p:nvPr/>
        </p:nvPicPr>
        <p:blipFill rotWithShape="1">
          <a:blip r:embed="rId2">
            <a:extLst>
              <a:ext uri="{28A0092B-C50C-407E-A947-70E740481C1C}">
                <a14:useLocalDpi xmlns:a14="http://schemas.microsoft.com/office/drawing/2010/main" val="0"/>
              </a:ext>
            </a:extLst>
          </a:blip>
          <a:srcRect b="47456"/>
          <a:stretch/>
        </p:blipFill>
        <p:spPr>
          <a:xfrm>
            <a:off x="402098" y="226815"/>
            <a:ext cx="3760997" cy="6631185"/>
          </a:xfrm>
          <a:prstGeom prst="rect">
            <a:avLst/>
          </a:prstGeom>
        </p:spPr>
      </p:pic>
      <p:sp>
        <p:nvSpPr>
          <p:cNvPr id="5" name="Rectangle 4">
            <a:extLst>
              <a:ext uri="{FF2B5EF4-FFF2-40B4-BE49-F238E27FC236}">
                <a16:creationId xmlns=""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Demonstrate Commitment to Empower People Receiving Support</a:t>
            </a:r>
            <a:endParaRPr lang="en-PH" sz="1050" i="1"/>
          </a:p>
        </p:txBody>
      </p:sp>
      <p:sp>
        <p:nvSpPr>
          <p:cNvPr id="4" name="Content Placeholder 2">
            <a:extLst>
              <a:ext uri="{FF2B5EF4-FFF2-40B4-BE49-F238E27FC236}">
                <a16:creationId xmlns="" xmlns:a16="http://schemas.microsoft.com/office/drawing/2014/main" id="{ACFA21FE-267A-1826-E924-6812AE77538B}"/>
              </a:ext>
            </a:extLst>
          </p:cNvPr>
          <p:cNvSpPr txBox="1">
            <a:spLocks/>
          </p:cNvSpPr>
          <p:nvPr/>
        </p:nvSpPr>
        <p:spPr>
          <a:xfrm>
            <a:off x="4543425" y="1825625"/>
            <a:ext cx="638175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effectLst/>
              </a:rPr>
              <a:t>Acknowledging this will help you provide effective care by doing the following:</a:t>
            </a:r>
            <a:endParaRPr lang="en-US" sz="2200">
              <a:solidFill>
                <a:schemeClr val="tx1">
                  <a:lumMod val="75000"/>
                  <a:lumOff val="25000"/>
                </a:schemeClr>
              </a:solidFill>
            </a:endParaRPr>
          </a:p>
          <a:p>
            <a:pPr>
              <a:lnSpc>
                <a:spcPct val="114000"/>
              </a:lnSpc>
              <a:spcBef>
                <a:spcPts val="600"/>
              </a:spcBef>
              <a:spcAft>
                <a:spcPts val="600"/>
              </a:spcAft>
              <a:buClr>
                <a:srgbClr val="1C96D3"/>
              </a:buClr>
              <a:buFont typeface="Wingdings" panose="05000000000000000000" pitchFamily="2" charset="2"/>
              <a:buChar char="§"/>
            </a:pPr>
            <a:r>
              <a:rPr lang="en-US" sz="2200">
                <a:solidFill>
                  <a:schemeClr val="tx1">
                    <a:lumMod val="75000"/>
                    <a:lumOff val="25000"/>
                  </a:schemeClr>
                </a:solidFill>
              </a:rPr>
              <a:t>Seeking and taking opportunities for personal development.</a:t>
            </a:r>
          </a:p>
          <a:p>
            <a:pPr marL="0" indent="0">
              <a:lnSpc>
                <a:spcPct val="114000"/>
              </a:lnSpc>
              <a:spcBef>
                <a:spcPts val="600"/>
              </a:spcBef>
              <a:spcAft>
                <a:spcPts val="600"/>
              </a:spcAft>
              <a:buClr>
                <a:srgbClr val="1C96D3"/>
              </a:buClr>
              <a:buNone/>
            </a:pPr>
            <a:r>
              <a:rPr lang="en-US" sz="2200">
                <a:solidFill>
                  <a:schemeClr val="tx1">
                    <a:lumMod val="75000"/>
                    <a:lumOff val="25000"/>
                  </a:schemeClr>
                </a:solidFill>
              </a:rPr>
              <a:t>Your awareness then will allow you to develop and adjust your approaches at work that can help you facilitate empowerment in the people you are supporting.</a:t>
            </a:r>
          </a:p>
        </p:txBody>
      </p:sp>
    </p:spTree>
    <p:extLst>
      <p:ext uri="{BB962C8B-B14F-4D97-AF65-F5344CB8AC3E}">
        <p14:creationId xmlns:p14="http://schemas.microsoft.com/office/powerpoint/2010/main" val="152898728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Old woman thumbs down">
            <a:extLst>
              <a:ext uri="{FF2B5EF4-FFF2-40B4-BE49-F238E27FC236}">
                <a16:creationId xmlns="" xmlns:a16="http://schemas.microsoft.com/office/drawing/2014/main" id="{C947049E-68A5-9D3E-5C92-8FBB0052056A}"/>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33925"/>
          <a:stretch/>
        </p:blipFill>
        <p:spPr>
          <a:xfrm>
            <a:off x="196948" y="196313"/>
            <a:ext cx="4100202" cy="6661688"/>
          </a:xfrm>
          <a:prstGeom prst="rect">
            <a:avLst/>
          </a:prstGeom>
        </p:spPr>
      </p:pic>
      <p:sp>
        <p:nvSpPr>
          <p:cNvPr id="5" name="Rectangle 4">
            <a:extLst>
              <a:ext uri="{FF2B5EF4-FFF2-40B4-BE49-F238E27FC236}">
                <a16:creationId xmlns=""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Demonstrate Commitment to Empower People Receiving Support</a:t>
            </a:r>
            <a:endParaRPr lang="en-PH" sz="1050" i="1"/>
          </a:p>
        </p:txBody>
      </p:sp>
      <p:sp>
        <p:nvSpPr>
          <p:cNvPr id="7" name="Content Placeholder 2">
            <a:extLst>
              <a:ext uri="{FF2B5EF4-FFF2-40B4-BE49-F238E27FC236}">
                <a16:creationId xmlns="" xmlns:a16="http://schemas.microsoft.com/office/drawing/2014/main" id="{EF8284B2-71F0-EBBB-B52C-3C40D1BB330F}"/>
              </a:ext>
            </a:extLst>
          </p:cNvPr>
          <p:cNvSpPr>
            <a:spLocks noGrp="1"/>
          </p:cNvSpPr>
          <p:nvPr>
            <p:ph idx="1"/>
          </p:nvPr>
        </p:nvSpPr>
        <p:spPr>
          <a:xfrm>
            <a:off x="4543425" y="1825625"/>
            <a:ext cx="6381750" cy="4351338"/>
          </a:xfrm>
        </p:spPr>
        <p:txBody>
          <a:bodyPr>
            <a:normAutofit/>
          </a:bodyPr>
          <a:lstStyle/>
          <a:p>
            <a:pPr marL="0" indent="0">
              <a:lnSpc>
                <a:spcPct val="114000"/>
              </a:lnSpc>
              <a:spcBef>
                <a:spcPts val="600"/>
              </a:spcBef>
              <a:spcAft>
                <a:spcPts val="600"/>
              </a:spcAft>
              <a:buClr>
                <a:srgbClr val="1C96D3"/>
              </a:buClr>
              <a:buFont typeface="Arial" panose="020B0604020202020204" pitchFamily="34" charset="0"/>
              <a:buNone/>
            </a:pPr>
            <a:r>
              <a:rPr lang="en-US" sz="2200" i="1">
                <a:solidFill>
                  <a:schemeClr val="tx1">
                    <a:lumMod val="75000"/>
                    <a:lumOff val="25000"/>
                  </a:schemeClr>
                </a:solidFill>
              </a:rPr>
              <a:t>Discrimination</a:t>
            </a:r>
            <a:r>
              <a:rPr lang="en-US" sz="2200">
                <a:solidFill>
                  <a:schemeClr val="tx1">
                    <a:lumMod val="75000"/>
                    <a:lumOff val="25000"/>
                  </a:schemeClr>
                </a:solidFill>
              </a:rPr>
              <a:t> is the unfair treatment of people on various grounds that involves factors such as race or background. </a:t>
            </a:r>
          </a:p>
          <a:p>
            <a:pPr marL="0" indent="0">
              <a:lnSpc>
                <a:spcPct val="114000"/>
              </a:lnSpc>
              <a:spcBef>
                <a:spcPts val="600"/>
              </a:spcBef>
              <a:spcAft>
                <a:spcPts val="600"/>
              </a:spcAft>
              <a:buClr>
                <a:srgbClr val="1C96D3"/>
              </a:buClr>
              <a:buFont typeface="Arial" panose="020B0604020202020204" pitchFamily="34" charset="0"/>
              <a:buNone/>
            </a:pPr>
            <a:r>
              <a:rPr lang="en-US" sz="2200">
                <a:solidFill>
                  <a:schemeClr val="tx1">
                    <a:lumMod val="75000"/>
                    <a:lumOff val="25000"/>
                  </a:schemeClr>
                </a:solidFill>
              </a:rPr>
              <a:t>In this case, the person is discriminated against due to their </a:t>
            </a:r>
            <a:r>
              <a:rPr lang="en-US" sz="2200" i="1">
                <a:solidFill>
                  <a:schemeClr val="tx1">
                    <a:lumMod val="75000"/>
                    <a:lumOff val="25000"/>
                  </a:schemeClr>
                </a:solidFill>
              </a:rPr>
              <a:t>disability or age</a:t>
            </a:r>
            <a:r>
              <a:rPr lang="en-US" sz="2200">
                <a:solidFill>
                  <a:schemeClr val="tx1">
                    <a:lumMod val="75000"/>
                    <a:lumOff val="25000"/>
                  </a:schemeClr>
                </a:solidFill>
              </a:rPr>
              <a:t>.</a:t>
            </a:r>
          </a:p>
        </p:txBody>
      </p:sp>
      <p:sp>
        <p:nvSpPr>
          <p:cNvPr id="8" name="Title 1">
            <a:extLst>
              <a:ext uri="{FF2B5EF4-FFF2-40B4-BE49-F238E27FC236}">
                <a16:creationId xmlns="" xmlns:a16="http://schemas.microsoft.com/office/drawing/2014/main" id="{D87B055D-0AE6-4D6E-67F8-E82251A2058F}"/>
              </a:ext>
            </a:extLst>
          </p:cNvPr>
          <p:cNvSpPr txBox="1">
            <a:spLocks/>
          </p:cNvSpPr>
          <p:nvPr/>
        </p:nvSpPr>
        <p:spPr>
          <a:xfrm>
            <a:off x="4543425" y="365125"/>
            <a:ext cx="638175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AU" b="1">
                <a:solidFill>
                  <a:srgbClr val="FF595E"/>
                </a:solidFill>
                <a:latin typeface="+mn-lt"/>
              </a:rPr>
              <a:t>1.1.3 Discrimination</a:t>
            </a:r>
            <a:endParaRPr lang="en-AU" b="1">
              <a:solidFill>
                <a:srgbClr val="FF595E"/>
              </a:solidFill>
              <a:highlight>
                <a:srgbClr val="FFFF00"/>
              </a:highlight>
              <a:latin typeface="+mn-lt"/>
            </a:endParaRPr>
          </a:p>
        </p:txBody>
      </p:sp>
    </p:spTree>
    <p:extLst>
      <p:ext uri="{BB962C8B-B14F-4D97-AF65-F5344CB8AC3E}">
        <p14:creationId xmlns:p14="http://schemas.microsoft.com/office/powerpoint/2010/main" val="181704903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042D9E7B-D1BB-4A59-8D12-11E6C2FA55AC}"/>
              </a:ext>
            </a:extLst>
          </p:cNvPr>
          <p:cNvSpPr>
            <a:spLocks noGrp="1"/>
          </p:cNvSpPr>
          <p:nvPr>
            <p:ph idx="1"/>
          </p:nvPr>
        </p:nvSpPr>
        <p:spPr>
          <a:xfrm>
            <a:off x="838201" y="1825625"/>
            <a:ext cx="10086974" cy="4351338"/>
          </a:xfrm>
        </p:spPr>
        <p:txBody>
          <a:bodyPr>
            <a:normAutofit/>
          </a:bodyPr>
          <a:lstStyle/>
          <a:p>
            <a:pPr marL="0" indent="0">
              <a:lnSpc>
                <a:spcPct val="114000"/>
              </a:lnSpc>
              <a:spcBef>
                <a:spcPts val="600"/>
              </a:spcBef>
              <a:spcAft>
                <a:spcPts val="600"/>
              </a:spcAft>
              <a:buClr>
                <a:srgbClr val="1C96D3"/>
              </a:buClr>
              <a:buNone/>
            </a:pPr>
            <a:r>
              <a:rPr lang="en-AU" sz="2200" b="1">
                <a:solidFill>
                  <a:schemeClr val="tx1">
                    <a:lumMod val="75000"/>
                    <a:lumOff val="25000"/>
                  </a:schemeClr>
                </a:solidFill>
              </a:rPr>
              <a:t>The Age Discrimination Act 2004 </a:t>
            </a:r>
            <a:endParaRPr lang="en-US" sz="2200" b="1">
              <a:solidFill>
                <a:schemeClr val="tx1">
                  <a:lumMod val="75000"/>
                  <a:lumOff val="25000"/>
                </a:schemeClr>
              </a:solidFill>
            </a:endParaRPr>
          </a:p>
          <a:p>
            <a:pPr marL="0" indent="0">
              <a:lnSpc>
                <a:spcPct val="114000"/>
              </a:lnSpc>
              <a:spcBef>
                <a:spcPts val="600"/>
              </a:spcBef>
              <a:spcAft>
                <a:spcPts val="600"/>
              </a:spcAft>
              <a:buClr>
                <a:srgbClr val="1C96D3"/>
              </a:buClr>
              <a:buNone/>
            </a:pPr>
            <a:r>
              <a:rPr lang="en-US" sz="2200">
                <a:solidFill>
                  <a:schemeClr val="tx1">
                    <a:lumMod val="75000"/>
                    <a:lumOff val="25000"/>
                  </a:schemeClr>
                </a:solidFill>
              </a:rPr>
              <a:t>The Age Discrimination Act 2004 defines discrimination against older persons.</a:t>
            </a:r>
          </a:p>
          <a:p>
            <a:pPr marL="0" indent="0">
              <a:lnSpc>
                <a:spcPct val="114000"/>
              </a:lnSpc>
              <a:spcBef>
                <a:spcPts val="600"/>
              </a:spcBef>
              <a:spcAft>
                <a:spcPts val="600"/>
              </a:spcAft>
              <a:buClr>
                <a:srgbClr val="1C96D3"/>
              </a:buClr>
              <a:buNone/>
            </a:pPr>
            <a:r>
              <a:rPr lang="en-US" sz="2200">
                <a:solidFill>
                  <a:schemeClr val="tx1">
                    <a:lumMod val="75000"/>
                    <a:lumOff val="25000"/>
                  </a:schemeClr>
                </a:solidFill>
              </a:rPr>
              <a:t>Discrimination comes in two forms:</a:t>
            </a:r>
          </a:p>
          <a:p>
            <a:pPr>
              <a:lnSpc>
                <a:spcPct val="114000"/>
              </a:lnSpc>
              <a:spcBef>
                <a:spcPts val="600"/>
              </a:spcBef>
              <a:spcAft>
                <a:spcPts val="600"/>
              </a:spcAft>
              <a:buClr>
                <a:srgbClr val="1C96D3"/>
              </a:buClr>
              <a:buFont typeface="Wingdings" panose="05000000000000000000" pitchFamily="2" charset="2"/>
              <a:buChar char="§"/>
            </a:pPr>
            <a:r>
              <a:rPr lang="en-US" sz="2200" b="1">
                <a:solidFill>
                  <a:schemeClr val="tx1">
                    <a:lumMod val="75000"/>
                    <a:lumOff val="25000"/>
                  </a:schemeClr>
                </a:solidFill>
              </a:rPr>
              <a:t>Direct discrimination </a:t>
            </a:r>
            <a:r>
              <a:rPr lang="en-US" sz="2200">
                <a:solidFill>
                  <a:schemeClr val="tx1">
                    <a:lumMod val="75000"/>
                    <a:lumOff val="25000"/>
                  </a:schemeClr>
                </a:solidFill>
              </a:rPr>
              <a:t>occurs when a person is treated worse than another person. </a:t>
            </a:r>
          </a:p>
          <a:p>
            <a:pPr marL="230400" indent="0">
              <a:lnSpc>
                <a:spcPct val="114000"/>
              </a:lnSpc>
              <a:spcBef>
                <a:spcPts val="600"/>
              </a:spcBef>
              <a:spcAft>
                <a:spcPts val="600"/>
              </a:spcAft>
              <a:buClr>
                <a:srgbClr val="1C96D3"/>
              </a:buClr>
              <a:buNone/>
            </a:pPr>
            <a:r>
              <a:rPr lang="en-US" sz="2200">
                <a:solidFill>
                  <a:schemeClr val="tx1">
                    <a:lumMod val="75000"/>
                    <a:lumOff val="25000"/>
                  </a:schemeClr>
                </a:solidFill>
              </a:rPr>
              <a:t>The following must be met for an action to be considered as direct discrimination:</a:t>
            </a:r>
          </a:p>
          <a:p>
            <a:pPr marL="687600" indent="-230400">
              <a:lnSpc>
                <a:spcPct val="114000"/>
              </a:lnSpc>
              <a:spcBef>
                <a:spcPts val="600"/>
              </a:spcBef>
              <a:spcAft>
                <a:spcPts val="600"/>
              </a:spcAft>
              <a:buClr>
                <a:srgbClr val="1C96D3"/>
              </a:buClr>
              <a:buFont typeface="Courier New" panose="02070309020205020404" pitchFamily="49" charset="0"/>
              <a:buChar char="o"/>
            </a:pPr>
            <a:r>
              <a:rPr lang="en-US" sz="2200">
                <a:solidFill>
                  <a:schemeClr val="tx1">
                    <a:lumMod val="75000"/>
                    <a:lumOff val="25000"/>
                  </a:schemeClr>
                </a:solidFill>
              </a:rPr>
              <a:t>The discriminator treats the person less favourably than a person of a different age.</a:t>
            </a:r>
          </a:p>
        </p:txBody>
      </p:sp>
      <p:sp>
        <p:nvSpPr>
          <p:cNvPr id="5" name="Rectangle 4">
            <a:extLst>
              <a:ext uri="{FF2B5EF4-FFF2-40B4-BE49-F238E27FC236}">
                <a16:creationId xmlns=""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Demonstrate Commitment to Empower People Receiving Support</a:t>
            </a:r>
            <a:endParaRPr lang="en-PH" sz="1050" i="1"/>
          </a:p>
        </p:txBody>
      </p:sp>
    </p:spTree>
    <p:extLst>
      <p:ext uri="{BB962C8B-B14F-4D97-AF65-F5344CB8AC3E}">
        <p14:creationId xmlns:p14="http://schemas.microsoft.com/office/powerpoint/2010/main" val="275852812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042D9E7B-D1BB-4A59-8D12-11E6C2FA55AC}"/>
              </a:ext>
            </a:extLst>
          </p:cNvPr>
          <p:cNvSpPr>
            <a:spLocks noGrp="1"/>
          </p:cNvSpPr>
          <p:nvPr>
            <p:ph idx="1"/>
          </p:nvPr>
        </p:nvSpPr>
        <p:spPr>
          <a:xfrm>
            <a:off x="838201" y="1825625"/>
            <a:ext cx="10086974" cy="4351338"/>
          </a:xfrm>
        </p:spPr>
        <p:txBody>
          <a:bodyPr>
            <a:normAutofit/>
          </a:bodyPr>
          <a:lstStyle/>
          <a:p>
            <a:pPr>
              <a:lnSpc>
                <a:spcPct val="114000"/>
              </a:lnSpc>
              <a:spcBef>
                <a:spcPts val="600"/>
              </a:spcBef>
              <a:spcAft>
                <a:spcPts val="600"/>
              </a:spcAft>
              <a:buClr>
                <a:srgbClr val="1C96D3"/>
              </a:buClr>
              <a:buFont typeface="Wingdings" panose="05000000000000000000" pitchFamily="2" charset="2"/>
              <a:buChar char="§"/>
            </a:pPr>
            <a:r>
              <a:rPr lang="en-US" sz="2200" b="1">
                <a:solidFill>
                  <a:schemeClr val="tx1">
                    <a:lumMod val="75000"/>
                    <a:lumOff val="25000"/>
                  </a:schemeClr>
                </a:solidFill>
              </a:rPr>
              <a:t>Direct discrimination </a:t>
            </a:r>
            <a:r>
              <a:rPr lang="en-US" sz="2200">
                <a:solidFill>
                  <a:schemeClr val="tx1">
                    <a:lumMod val="75000"/>
                    <a:lumOff val="25000"/>
                  </a:schemeClr>
                </a:solidFill>
              </a:rPr>
              <a:t>occurs when a person is treated worse than another person. </a:t>
            </a:r>
          </a:p>
          <a:p>
            <a:pPr marL="230400" indent="0">
              <a:lnSpc>
                <a:spcPct val="114000"/>
              </a:lnSpc>
              <a:spcBef>
                <a:spcPts val="600"/>
              </a:spcBef>
              <a:spcAft>
                <a:spcPts val="600"/>
              </a:spcAft>
              <a:buClr>
                <a:srgbClr val="1C96D3"/>
              </a:buClr>
              <a:buNone/>
            </a:pPr>
            <a:r>
              <a:rPr lang="en-US" sz="2200">
                <a:solidFill>
                  <a:schemeClr val="tx1">
                    <a:lumMod val="75000"/>
                    <a:lumOff val="25000"/>
                  </a:schemeClr>
                </a:solidFill>
              </a:rPr>
              <a:t>The following must be met for an action to be considered as direct discrimination:</a:t>
            </a:r>
          </a:p>
          <a:p>
            <a:pPr marL="687600" indent="-230400">
              <a:lnSpc>
                <a:spcPct val="114000"/>
              </a:lnSpc>
              <a:spcBef>
                <a:spcPts val="600"/>
              </a:spcBef>
              <a:spcAft>
                <a:spcPts val="600"/>
              </a:spcAft>
              <a:buClr>
                <a:srgbClr val="1C96D3"/>
              </a:buClr>
              <a:buFont typeface="Courier New" panose="02070309020205020404" pitchFamily="49" charset="0"/>
              <a:buChar char="o"/>
            </a:pPr>
            <a:r>
              <a:rPr lang="en-US" sz="2200">
                <a:solidFill>
                  <a:schemeClr val="tx1">
                    <a:lumMod val="75000"/>
                    <a:lumOff val="25000"/>
                  </a:schemeClr>
                </a:solidFill>
              </a:rPr>
              <a:t>The discriminator does so because of:</a:t>
            </a:r>
          </a:p>
          <a:p>
            <a:pPr marL="1144800" indent="-230400">
              <a:lnSpc>
                <a:spcPct val="114000"/>
              </a:lnSpc>
              <a:spcBef>
                <a:spcPts val="600"/>
              </a:spcBef>
              <a:spcAft>
                <a:spcPts val="600"/>
              </a:spcAft>
              <a:buClr>
                <a:srgbClr val="1C96D3"/>
              </a:buClr>
            </a:pPr>
            <a:r>
              <a:rPr lang="en-US" sz="2200">
                <a:solidFill>
                  <a:schemeClr val="tx1">
                    <a:lumMod val="75000"/>
                    <a:lumOff val="25000"/>
                  </a:schemeClr>
                </a:solidFill>
              </a:rPr>
              <a:t>The age of the person</a:t>
            </a:r>
          </a:p>
          <a:p>
            <a:pPr marL="1144800" indent="-230400">
              <a:lnSpc>
                <a:spcPct val="114000"/>
              </a:lnSpc>
              <a:spcBef>
                <a:spcPts val="600"/>
              </a:spcBef>
              <a:spcAft>
                <a:spcPts val="600"/>
              </a:spcAft>
              <a:buClr>
                <a:srgbClr val="1C96D3"/>
              </a:buClr>
            </a:pPr>
            <a:r>
              <a:rPr lang="en-US" sz="2200">
                <a:solidFill>
                  <a:schemeClr val="tx1">
                    <a:lumMod val="75000"/>
                    <a:lumOff val="25000"/>
                  </a:schemeClr>
                </a:solidFill>
              </a:rPr>
              <a:t>A characteristic that generally relates to the people of the same age as the person</a:t>
            </a:r>
          </a:p>
          <a:p>
            <a:pPr marL="1144800" indent="-230400">
              <a:lnSpc>
                <a:spcPct val="114000"/>
              </a:lnSpc>
              <a:spcBef>
                <a:spcPts val="600"/>
              </a:spcBef>
              <a:spcAft>
                <a:spcPts val="600"/>
              </a:spcAft>
              <a:buClr>
                <a:srgbClr val="1C96D3"/>
              </a:buClr>
            </a:pPr>
            <a:r>
              <a:rPr lang="en-US" sz="2200">
                <a:solidFill>
                  <a:schemeClr val="tx1">
                    <a:lumMod val="75000"/>
                    <a:lumOff val="25000"/>
                  </a:schemeClr>
                </a:solidFill>
              </a:rPr>
              <a:t>A characteristic that generally attributes to the people of the same ages as the person.</a:t>
            </a:r>
          </a:p>
        </p:txBody>
      </p:sp>
      <p:sp>
        <p:nvSpPr>
          <p:cNvPr id="5" name="Rectangle 4">
            <a:extLst>
              <a:ext uri="{FF2B5EF4-FFF2-40B4-BE49-F238E27FC236}">
                <a16:creationId xmlns=""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Demonstrate Commitment to Empower People Receiving Support</a:t>
            </a:r>
            <a:endParaRPr lang="en-PH" sz="1050" i="1"/>
          </a:p>
        </p:txBody>
      </p:sp>
    </p:spTree>
    <p:extLst>
      <p:ext uri="{BB962C8B-B14F-4D97-AF65-F5344CB8AC3E}">
        <p14:creationId xmlns:p14="http://schemas.microsoft.com/office/powerpoint/2010/main" val="113405421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042D9E7B-D1BB-4A59-8D12-11E6C2FA55AC}"/>
              </a:ext>
            </a:extLst>
          </p:cNvPr>
          <p:cNvSpPr>
            <a:spLocks noGrp="1"/>
          </p:cNvSpPr>
          <p:nvPr>
            <p:ph idx="1"/>
          </p:nvPr>
        </p:nvSpPr>
        <p:spPr>
          <a:xfrm>
            <a:off x="838201" y="1825625"/>
            <a:ext cx="10087200" cy="4351338"/>
          </a:xfrm>
        </p:spPr>
        <p:txBody>
          <a:bodyPr>
            <a:normAutofit/>
          </a:body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Discrimination comes in two forms:</a:t>
            </a:r>
          </a:p>
          <a:p>
            <a:pPr>
              <a:lnSpc>
                <a:spcPct val="114000"/>
              </a:lnSpc>
              <a:spcBef>
                <a:spcPts val="600"/>
              </a:spcBef>
              <a:spcAft>
                <a:spcPts val="600"/>
              </a:spcAft>
              <a:buClr>
                <a:srgbClr val="1C96D3"/>
              </a:buClr>
              <a:buFont typeface="Wingdings" panose="05000000000000000000" pitchFamily="2" charset="2"/>
              <a:buChar char="§"/>
            </a:pPr>
            <a:r>
              <a:rPr lang="en-US" sz="2200" b="1">
                <a:solidFill>
                  <a:schemeClr val="tx1">
                    <a:lumMod val="75000"/>
                    <a:lumOff val="25000"/>
                  </a:schemeClr>
                </a:solidFill>
              </a:rPr>
              <a:t>Indirect discrimination </a:t>
            </a:r>
            <a:r>
              <a:rPr lang="en-US" sz="2200">
                <a:solidFill>
                  <a:schemeClr val="tx1">
                    <a:lumMod val="75000"/>
                    <a:lumOff val="25000"/>
                  </a:schemeClr>
                </a:solidFill>
              </a:rPr>
              <a:t>occurs when a policy or requirement disadvantages a person receiving support.</a:t>
            </a:r>
          </a:p>
          <a:p>
            <a:pPr marL="230400" indent="0">
              <a:lnSpc>
                <a:spcPct val="114000"/>
              </a:lnSpc>
              <a:spcBef>
                <a:spcPts val="600"/>
              </a:spcBef>
              <a:spcAft>
                <a:spcPts val="600"/>
              </a:spcAft>
              <a:buClr>
                <a:srgbClr val="1C96D3"/>
              </a:buClr>
              <a:buNone/>
            </a:pPr>
            <a:r>
              <a:rPr lang="en-AU" sz="2200">
                <a:solidFill>
                  <a:schemeClr val="tx1">
                    <a:lumMod val="75000"/>
                    <a:lumOff val="25000"/>
                  </a:schemeClr>
                </a:solidFill>
              </a:rPr>
              <a:t>The following must be met for an action to be considered indirect discrimination:</a:t>
            </a:r>
          </a:p>
          <a:p>
            <a:pPr marL="687600" indent="-230400">
              <a:lnSpc>
                <a:spcPct val="114000"/>
              </a:lnSpc>
              <a:spcBef>
                <a:spcPts val="600"/>
              </a:spcBef>
              <a:spcAft>
                <a:spcPts val="600"/>
              </a:spcAft>
              <a:buClr>
                <a:srgbClr val="1C96D3"/>
              </a:buClr>
              <a:buFont typeface="Courier New" panose="02070309020205020404" pitchFamily="49" charset="0"/>
              <a:buChar char="o"/>
            </a:pPr>
            <a:r>
              <a:rPr lang="en-US" sz="2200">
                <a:solidFill>
                  <a:schemeClr val="tx1">
                    <a:lumMod val="75000"/>
                    <a:lumOff val="25000"/>
                  </a:schemeClr>
                </a:solidFill>
              </a:rPr>
              <a:t>The discriminator requires the person to comply with a requirement, but the requirement:</a:t>
            </a:r>
          </a:p>
          <a:p>
            <a:pPr marL="1144800" lvl="0" indent="-230400">
              <a:lnSpc>
                <a:spcPct val="114000"/>
              </a:lnSpc>
              <a:spcBef>
                <a:spcPts val="600"/>
              </a:spcBef>
              <a:spcAft>
                <a:spcPts val="600"/>
              </a:spcAft>
              <a:buClr>
                <a:srgbClr val="1C96D3"/>
              </a:buClr>
            </a:pPr>
            <a:r>
              <a:rPr lang="en-US" sz="2200">
                <a:solidFill>
                  <a:schemeClr val="tx1">
                    <a:lumMod val="75000"/>
                    <a:lumOff val="25000"/>
                  </a:schemeClr>
                </a:solidFill>
              </a:rPr>
              <a:t>Is not reasonable in the circumstances</a:t>
            </a:r>
            <a:endParaRPr lang="en-AU" sz="2200">
              <a:solidFill>
                <a:schemeClr val="tx1">
                  <a:lumMod val="75000"/>
                  <a:lumOff val="25000"/>
                </a:schemeClr>
              </a:solidFill>
            </a:endParaRPr>
          </a:p>
          <a:p>
            <a:pPr marL="1144800" lvl="0" indent="-230400">
              <a:lnSpc>
                <a:spcPct val="114000"/>
              </a:lnSpc>
              <a:spcBef>
                <a:spcPts val="600"/>
              </a:spcBef>
              <a:spcAft>
                <a:spcPts val="600"/>
              </a:spcAft>
              <a:buClr>
                <a:srgbClr val="1C96D3"/>
              </a:buClr>
            </a:pPr>
            <a:r>
              <a:rPr lang="en-US" sz="2200">
                <a:solidFill>
                  <a:schemeClr val="tx1">
                    <a:lumMod val="75000"/>
                    <a:lumOff val="25000"/>
                  </a:schemeClr>
                </a:solidFill>
              </a:rPr>
              <a:t>Or condition can disadvantage the people of the same age as the person</a:t>
            </a:r>
          </a:p>
          <a:p>
            <a:pPr marL="687600" indent="-230400">
              <a:lnSpc>
                <a:spcPct val="114000"/>
              </a:lnSpc>
              <a:spcBef>
                <a:spcPts val="600"/>
              </a:spcBef>
              <a:spcAft>
                <a:spcPts val="600"/>
              </a:spcAft>
              <a:buClr>
                <a:srgbClr val="1C96D3"/>
              </a:buClr>
              <a:buFont typeface="Courier New" panose="02070309020205020404" pitchFamily="49" charset="0"/>
              <a:buChar char="o"/>
            </a:pPr>
            <a:endParaRPr lang="en-US" sz="2200">
              <a:solidFill>
                <a:schemeClr val="tx1">
                  <a:lumMod val="75000"/>
                  <a:lumOff val="25000"/>
                </a:schemeClr>
              </a:solidFill>
            </a:endParaRPr>
          </a:p>
          <a:p>
            <a:pPr>
              <a:lnSpc>
                <a:spcPct val="114000"/>
              </a:lnSpc>
              <a:spcBef>
                <a:spcPts val="600"/>
              </a:spcBef>
              <a:spcAft>
                <a:spcPts val="600"/>
              </a:spcAft>
              <a:buClr>
                <a:srgbClr val="1C96D3"/>
              </a:buClr>
              <a:buFont typeface="Wingdings" panose="05000000000000000000" pitchFamily="2" charset="2"/>
              <a:buChar char="§"/>
            </a:pPr>
            <a:endParaRPr lang="en-US" sz="2200">
              <a:solidFill>
                <a:schemeClr val="tx1">
                  <a:lumMod val="75000"/>
                  <a:lumOff val="25000"/>
                </a:schemeClr>
              </a:solidFill>
            </a:endParaRPr>
          </a:p>
        </p:txBody>
      </p:sp>
      <p:sp>
        <p:nvSpPr>
          <p:cNvPr id="5" name="Rectangle 4">
            <a:extLst>
              <a:ext uri="{FF2B5EF4-FFF2-40B4-BE49-F238E27FC236}">
                <a16:creationId xmlns=""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Demonstrate Commitment to Empower People Receiving Support</a:t>
            </a:r>
            <a:endParaRPr lang="en-PH" sz="1050" i="1"/>
          </a:p>
        </p:txBody>
      </p:sp>
    </p:spTree>
    <p:extLst>
      <p:ext uri="{BB962C8B-B14F-4D97-AF65-F5344CB8AC3E}">
        <p14:creationId xmlns:p14="http://schemas.microsoft.com/office/powerpoint/2010/main" val="321147019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 xmlns:a16="http://schemas.microsoft.com/office/drawing/2014/main" id="{D6F76394-4094-43AA-ABE5-63620005C7CE}"/>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798" r="35074"/>
          <a:stretch/>
        </p:blipFill>
        <p:spPr>
          <a:xfrm>
            <a:off x="3946385" y="620"/>
            <a:ext cx="8245616" cy="6878482"/>
          </a:xfrm>
          <a:prstGeom prst="rect">
            <a:avLst/>
          </a:prstGeom>
        </p:spPr>
      </p:pic>
      <p:sp>
        <p:nvSpPr>
          <p:cNvPr id="8" name="Rectangle 7">
            <a:extLst>
              <a:ext uri="{FF2B5EF4-FFF2-40B4-BE49-F238E27FC236}">
                <a16:creationId xmlns="" xmlns:a16="http://schemas.microsoft.com/office/drawing/2014/main" id="{1BEE2EF1-DCEF-428E-8ACA-20799C5E60F1}"/>
              </a:ext>
            </a:extLst>
          </p:cNvPr>
          <p:cNvSpPr/>
          <p:nvPr/>
        </p:nvSpPr>
        <p:spPr>
          <a:xfrm>
            <a:off x="3946385" y="-310"/>
            <a:ext cx="6090244" cy="6858000"/>
          </a:xfrm>
          <a:prstGeom prst="rect">
            <a:avLst/>
          </a:prstGeom>
          <a:gradFill flip="none" rotWithShape="1">
            <a:gsLst>
              <a:gs pos="64593">
                <a:srgbClr val="FFFFFF">
                  <a:alpha val="70000"/>
                </a:srgbClr>
              </a:gs>
              <a:gs pos="26556">
                <a:srgbClr val="FFFFFF"/>
              </a:gs>
              <a:gs pos="38100">
                <a:schemeClr val="bg1">
                  <a:alpha val="90000"/>
                </a:schemeClr>
              </a:gs>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 name="Content Placeholder 2">
            <a:extLst>
              <a:ext uri="{FF2B5EF4-FFF2-40B4-BE49-F238E27FC236}">
                <a16:creationId xmlns="" xmlns:a16="http://schemas.microsoft.com/office/drawing/2014/main" id="{042D9E7B-D1BB-4A59-8D12-11E6C2FA55AC}"/>
              </a:ext>
            </a:extLst>
          </p:cNvPr>
          <p:cNvSpPr>
            <a:spLocks noGrp="1"/>
          </p:cNvSpPr>
          <p:nvPr>
            <p:ph idx="1"/>
          </p:nvPr>
        </p:nvSpPr>
        <p:spPr>
          <a:xfrm>
            <a:off x="838200" y="1825625"/>
            <a:ext cx="6897600" cy="4351338"/>
          </a:xfrm>
        </p:spPr>
        <p:txBody>
          <a:bodyPr>
            <a:normAutofit/>
          </a:body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Discrimination comes in two forms:</a:t>
            </a:r>
          </a:p>
          <a:p>
            <a:pPr>
              <a:lnSpc>
                <a:spcPct val="114000"/>
              </a:lnSpc>
              <a:spcBef>
                <a:spcPts val="600"/>
              </a:spcBef>
              <a:spcAft>
                <a:spcPts val="600"/>
              </a:spcAft>
              <a:buClr>
                <a:srgbClr val="1C96D3"/>
              </a:buClr>
              <a:buFont typeface="Wingdings" panose="05000000000000000000" pitchFamily="2" charset="2"/>
              <a:buChar char="§"/>
            </a:pPr>
            <a:r>
              <a:rPr lang="en-US" sz="2200" b="1">
                <a:solidFill>
                  <a:schemeClr val="tx1">
                    <a:lumMod val="75000"/>
                    <a:lumOff val="25000"/>
                  </a:schemeClr>
                </a:solidFill>
              </a:rPr>
              <a:t>Indirect discrimination </a:t>
            </a:r>
            <a:r>
              <a:rPr lang="en-US" sz="2200">
                <a:solidFill>
                  <a:schemeClr val="tx1">
                    <a:lumMod val="75000"/>
                    <a:lumOff val="25000"/>
                  </a:schemeClr>
                </a:solidFill>
              </a:rPr>
              <a:t>occurs when a policy or requirement disadvantages a person receiving support.</a:t>
            </a:r>
          </a:p>
          <a:p>
            <a:pPr marL="230400" indent="0">
              <a:lnSpc>
                <a:spcPct val="114000"/>
              </a:lnSpc>
              <a:spcBef>
                <a:spcPts val="600"/>
              </a:spcBef>
              <a:spcAft>
                <a:spcPts val="600"/>
              </a:spcAft>
              <a:buClr>
                <a:srgbClr val="1C96D3"/>
              </a:buClr>
              <a:buNone/>
            </a:pPr>
            <a:r>
              <a:rPr lang="en-AU" sz="2200">
                <a:solidFill>
                  <a:schemeClr val="tx1">
                    <a:lumMod val="75000"/>
                    <a:lumOff val="25000"/>
                  </a:schemeClr>
                </a:solidFill>
              </a:rPr>
              <a:t>The following must be met for an action to be considered indirect discrimination</a:t>
            </a:r>
            <a:r>
              <a:rPr lang="en-US" sz="2200">
                <a:solidFill>
                  <a:schemeClr val="tx1">
                    <a:lumMod val="75000"/>
                    <a:lumOff val="25000"/>
                  </a:schemeClr>
                </a:solidFill>
              </a:rPr>
              <a:t>:</a:t>
            </a:r>
          </a:p>
          <a:p>
            <a:pPr marL="687600" indent="-230400">
              <a:lnSpc>
                <a:spcPct val="114000"/>
              </a:lnSpc>
              <a:spcBef>
                <a:spcPts val="600"/>
              </a:spcBef>
              <a:spcAft>
                <a:spcPts val="600"/>
              </a:spcAft>
              <a:buClr>
                <a:srgbClr val="1C96D3"/>
              </a:buClr>
              <a:buFont typeface="Courier New" panose="02070309020205020404" pitchFamily="49" charset="0"/>
              <a:buChar char="o"/>
            </a:pPr>
            <a:r>
              <a:rPr lang="en-US" sz="2200">
                <a:solidFill>
                  <a:schemeClr val="tx1">
                    <a:lumMod val="75000"/>
                    <a:lumOff val="25000"/>
                  </a:schemeClr>
                </a:solidFill>
              </a:rPr>
              <a:t>The burden of proving that the requirement is reasonable in the circumstances lies on the discriminator</a:t>
            </a:r>
          </a:p>
        </p:txBody>
      </p:sp>
      <p:sp>
        <p:nvSpPr>
          <p:cNvPr id="5" name="Rectangle 4">
            <a:extLst>
              <a:ext uri="{FF2B5EF4-FFF2-40B4-BE49-F238E27FC236}">
                <a16:creationId xmlns=""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Demonstrate Commitment to Empower People Receiving Support</a:t>
            </a:r>
            <a:endParaRPr lang="en-PH" sz="1050" i="1"/>
          </a:p>
        </p:txBody>
      </p:sp>
    </p:spTree>
    <p:extLst>
      <p:ext uri="{BB962C8B-B14F-4D97-AF65-F5344CB8AC3E}">
        <p14:creationId xmlns:p14="http://schemas.microsoft.com/office/powerpoint/2010/main" val="328858143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042D9E7B-D1BB-4A59-8D12-11E6C2FA55AC}"/>
              </a:ext>
            </a:extLst>
          </p:cNvPr>
          <p:cNvSpPr>
            <a:spLocks noGrp="1"/>
          </p:cNvSpPr>
          <p:nvPr>
            <p:ph idx="1"/>
          </p:nvPr>
        </p:nvSpPr>
        <p:spPr>
          <a:xfrm>
            <a:off x="838201" y="1825625"/>
            <a:ext cx="10086974" cy="4351338"/>
          </a:xfrm>
        </p:spPr>
        <p:txBody>
          <a:bodyPr>
            <a:normAutofit/>
          </a:body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Older people can also recall experiences of discrimination that manifests itself in different ways:</a:t>
            </a:r>
          </a:p>
          <a:p>
            <a:pPr>
              <a:lnSpc>
                <a:spcPct val="114000"/>
              </a:lnSpc>
              <a:spcBef>
                <a:spcPts val="600"/>
              </a:spcBef>
              <a:spcAft>
                <a:spcPts val="600"/>
              </a:spcAft>
              <a:buClr>
                <a:srgbClr val="1C96D3"/>
              </a:buClr>
              <a:buFont typeface="Wingdings" panose="05000000000000000000" pitchFamily="2" charset="2"/>
              <a:buChar char="§"/>
            </a:pPr>
            <a:r>
              <a:rPr lang="en-US" sz="2200">
                <a:solidFill>
                  <a:schemeClr val="tx1">
                    <a:lumMod val="75000"/>
                    <a:lumOff val="25000"/>
                  </a:schemeClr>
                </a:solidFill>
              </a:rPr>
              <a:t>Being turned down from a job position due to their age</a:t>
            </a:r>
          </a:p>
          <a:p>
            <a:pPr>
              <a:lnSpc>
                <a:spcPct val="114000"/>
              </a:lnSpc>
              <a:spcBef>
                <a:spcPts val="600"/>
              </a:spcBef>
              <a:spcAft>
                <a:spcPts val="600"/>
              </a:spcAft>
              <a:buClr>
                <a:srgbClr val="1C96D3"/>
              </a:buClr>
              <a:buFont typeface="Wingdings" panose="05000000000000000000" pitchFamily="2" charset="2"/>
              <a:buChar char="§"/>
            </a:pPr>
            <a:r>
              <a:rPr lang="en-US" sz="2200">
                <a:solidFill>
                  <a:schemeClr val="tx1">
                    <a:lumMod val="75000"/>
                    <a:lumOff val="25000"/>
                  </a:schemeClr>
                </a:solidFill>
              </a:rPr>
              <a:t>Being ignored by their community</a:t>
            </a:r>
          </a:p>
          <a:p>
            <a:pPr>
              <a:lnSpc>
                <a:spcPct val="114000"/>
              </a:lnSpc>
              <a:spcBef>
                <a:spcPts val="600"/>
              </a:spcBef>
              <a:spcAft>
                <a:spcPts val="600"/>
              </a:spcAft>
              <a:buClr>
                <a:srgbClr val="1C96D3"/>
              </a:buClr>
              <a:buFont typeface="Wingdings" panose="05000000000000000000" pitchFamily="2" charset="2"/>
              <a:buChar char="§"/>
            </a:pPr>
            <a:r>
              <a:rPr lang="en-US" sz="2200">
                <a:solidFill>
                  <a:schemeClr val="tx1">
                    <a:lumMod val="75000"/>
                    <a:lumOff val="25000"/>
                  </a:schemeClr>
                </a:solidFill>
              </a:rPr>
              <a:t>Being denied access to a service or product</a:t>
            </a:r>
          </a:p>
          <a:p>
            <a:pPr>
              <a:lnSpc>
                <a:spcPct val="114000"/>
              </a:lnSpc>
              <a:spcBef>
                <a:spcPts val="600"/>
              </a:spcBef>
              <a:spcAft>
                <a:spcPts val="600"/>
              </a:spcAft>
              <a:buClr>
                <a:srgbClr val="1C96D3"/>
              </a:buClr>
              <a:buFont typeface="Wingdings" panose="05000000000000000000" pitchFamily="2" charset="2"/>
              <a:buChar char="§"/>
            </a:pPr>
            <a:r>
              <a:rPr lang="en-US" sz="2200">
                <a:solidFill>
                  <a:schemeClr val="tx1">
                    <a:lumMod val="75000"/>
                    <a:lumOff val="25000"/>
                  </a:schemeClr>
                </a:solidFill>
              </a:rPr>
              <a:t>Being underrepresented in media and advertising</a:t>
            </a:r>
          </a:p>
        </p:txBody>
      </p:sp>
      <p:sp>
        <p:nvSpPr>
          <p:cNvPr id="5" name="Rectangle 4">
            <a:extLst>
              <a:ext uri="{FF2B5EF4-FFF2-40B4-BE49-F238E27FC236}">
                <a16:creationId xmlns=""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Demonstrate Commitment to Empower People Receiving Support</a:t>
            </a:r>
            <a:endParaRPr lang="en-PH" sz="1050" i="1"/>
          </a:p>
        </p:txBody>
      </p:sp>
    </p:spTree>
    <p:extLst>
      <p:ext uri="{BB962C8B-B14F-4D97-AF65-F5344CB8AC3E}">
        <p14:creationId xmlns:p14="http://schemas.microsoft.com/office/powerpoint/2010/main" val="1392950928"/>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042D9E7B-D1BB-4A59-8D12-11E6C2FA55AC}"/>
              </a:ext>
            </a:extLst>
          </p:cNvPr>
          <p:cNvSpPr>
            <a:spLocks noGrp="1"/>
          </p:cNvSpPr>
          <p:nvPr>
            <p:ph idx="1"/>
          </p:nvPr>
        </p:nvSpPr>
        <p:spPr>
          <a:xfrm>
            <a:off x="838201" y="1825625"/>
            <a:ext cx="10086974" cy="4351338"/>
          </a:xfrm>
        </p:spPr>
        <p:txBody>
          <a:bodyPr>
            <a:normAutofit/>
          </a:body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These experiences make it harder for an older person to function normally.</a:t>
            </a:r>
          </a:p>
          <a:p>
            <a:pPr marL="0" indent="0">
              <a:lnSpc>
                <a:spcPct val="114000"/>
              </a:lnSpc>
              <a:spcBef>
                <a:spcPts val="600"/>
              </a:spcBef>
              <a:spcAft>
                <a:spcPts val="600"/>
              </a:spcAft>
              <a:buClr>
                <a:srgbClr val="1C96D3"/>
              </a:buClr>
              <a:buNone/>
            </a:pPr>
            <a:r>
              <a:rPr lang="en-US" sz="2200">
                <a:solidFill>
                  <a:schemeClr val="tx1">
                    <a:lumMod val="75000"/>
                    <a:lumOff val="25000"/>
                  </a:schemeClr>
                </a:solidFill>
              </a:rPr>
              <a:t>Getting older is a natural process that everyone will experience.</a:t>
            </a:r>
          </a:p>
          <a:p>
            <a:pPr marL="0" indent="0">
              <a:lnSpc>
                <a:spcPct val="114000"/>
              </a:lnSpc>
              <a:spcBef>
                <a:spcPts val="600"/>
              </a:spcBef>
              <a:spcAft>
                <a:spcPts val="600"/>
              </a:spcAft>
              <a:buClr>
                <a:srgbClr val="1C96D3"/>
              </a:buClr>
              <a:buNone/>
            </a:pPr>
            <a:r>
              <a:rPr lang="en-US" sz="2200">
                <a:solidFill>
                  <a:schemeClr val="tx1">
                    <a:lumMod val="75000"/>
                    <a:lumOff val="25000"/>
                  </a:schemeClr>
                </a:solidFill>
              </a:rPr>
              <a:t>However, the negative stereotypes that come with ageing affect older people, their self-image and relationships with others.</a:t>
            </a:r>
          </a:p>
        </p:txBody>
      </p:sp>
      <p:sp>
        <p:nvSpPr>
          <p:cNvPr id="5" name="Rectangle 4">
            <a:extLst>
              <a:ext uri="{FF2B5EF4-FFF2-40B4-BE49-F238E27FC236}">
                <a16:creationId xmlns=""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Demonstrate Commitment to Empower People Receiving Support</a:t>
            </a:r>
            <a:endParaRPr lang="en-PH" sz="1050" i="1"/>
          </a:p>
        </p:txBody>
      </p:sp>
    </p:spTree>
    <p:extLst>
      <p:ext uri="{BB962C8B-B14F-4D97-AF65-F5344CB8AC3E}">
        <p14:creationId xmlns:p14="http://schemas.microsoft.com/office/powerpoint/2010/main" val="1959955341"/>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042D9E7B-D1BB-4A59-8D12-11E6C2FA55AC}"/>
              </a:ext>
            </a:extLst>
          </p:cNvPr>
          <p:cNvSpPr>
            <a:spLocks noGrp="1"/>
          </p:cNvSpPr>
          <p:nvPr>
            <p:ph idx="1"/>
          </p:nvPr>
        </p:nvSpPr>
        <p:spPr>
          <a:xfrm>
            <a:off x="838200" y="1825625"/>
            <a:ext cx="5540400" cy="4351338"/>
          </a:xfrm>
        </p:spPr>
        <p:txBody>
          <a:bodyPr>
            <a:normAutofit/>
          </a:bodyPr>
          <a:lstStyle/>
          <a:p>
            <a:pPr marL="0" indent="0">
              <a:lnSpc>
                <a:spcPct val="114000"/>
              </a:lnSpc>
              <a:spcBef>
                <a:spcPts val="600"/>
              </a:spcBef>
              <a:spcAft>
                <a:spcPts val="600"/>
              </a:spcAft>
              <a:buClr>
                <a:srgbClr val="1C96D3"/>
              </a:buClr>
              <a:buNone/>
            </a:pPr>
            <a:r>
              <a:rPr lang="en-US" sz="2200" b="1">
                <a:solidFill>
                  <a:schemeClr val="tx1">
                    <a:lumMod val="75000"/>
                    <a:lumOff val="25000"/>
                  </a:schemeClr>
                </a:solidFill>
              </a:rPr>
              <a:t>The Disability Discrimination Act 1992</a:t>
            </a:r>
          </a:p>
          <a:p>
            <a:pPr marL="0" indent="0">
              <a:lnSpc>
                <a:spcPct val="114000"/>
              </a:lnSpc>
              <a:spcBef>
                <a:spcPts val="600"/>
              </a:spcBef>
              <a:spcAft>
                <a:spcPts val="600"/>
              </a:spcAft>
              <a:buClr>
                <a:srgbClr val="1C96D3"/>
              </a:buClr>
              <a:buNone/>
            </a:pPr>
            <a:r>
              <a:rPr lang="en-US" sz="2200">
                <a:solidFill>
                  <a:schemeClr val="tx1">
                    <a:lumMod val="75000"/>
                    <a:lumOff val="25000"/>
                  </a:schemeClr>
                </a:solidFill>
              </a:rPr>
              <a:t>The Disability Discrimination Act 1992 defines the discrimination against people with disabilities (PWDs), discrimination comes in two forms:</a:t>
            </a:r>
          </a:p>
          <a:p>
            <a:pPr>
              <a:lnSpc>
                <a:spcPct val="114000"/>
              </a:lnSpc>
              <a:spcBef>
                <a:spcPts val="600"/>
              </a:spcBef>
              <a:spcAft>
                <a:spcPts val="600"/>
              </a:spcAft>
              <a:buClr>
                <a:srgbClr val="1C96D3"/>
              </a:buClr>
              <a:buFont typeface="Wingdings" panose="05000000000000000000" pitchFamily="2" charset="2"/>
              <a:buChar char="§"/>
            </a:pPr>
            <a:r>
              <a:rPr lang="en-US" sz="2200" b="1">
                <a:solidFill>
                  <a:schemeClr val="tx1">
                    <a:lumMod val="75000"/>
                    <a:lumOff val="25000"/>
                  </a:schemeClr>
                </a:solidFill>
              </a:rPr>
              <a:t>Direct discrimination</a:t>
            </a:r>
          </a:p>
          <a:p>
            <a:pPr marL="230400" indent="0">
              <a:lnSpc>
                <a:spcPct val="114000"/>
              </a:lnSpc>
              <a:spcBef>
                <a:spcPts val="600"/>
              </a:spcBef>
              <a:spcAft>
                <a:spcPts val="600"/>
              </a:spcAft>
              <a:buClr>
                <a:srgbClr val="1C96D3"/>
              </a:buClr>
              <a:buNone/>
            </a:pPr>
            <a:r>
              <a:rPr lang="en-US" sz="2200">
                <a:solidFill>
                  <a:schemeClr val="tx1">
                    <a:lumMod val="75000"/>
                    <a:lumOff val="25000"/>
                  </a:schemeClr>
                </a:solidFill>
              </a:rPr>
              <a:t>It occurs when a person is treated worse than another person.</a:t>
            </a:r>
          </a:p>
        </p:txBody>
      </p:sp>
      <p:sp>
        <p:nvSpPr>
          <p:cNvPr id="5" name="Rectangle 4">
            <a:extLst>
              <a:ext uri="{FF2B5EF4-FFF2-40B4-BE49-F238E27FC236}">
                <a16:creationId xmlns=""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Demonstrate Commitment to Empower People Receiving Support</a:t>
            </a:r>
            <a:endParaRPr lang="en-PH" sz="1050" i="1"/>
          </a:p>
        </p:txBody>
      </p:sp>
      <p:pic>
        <p:nvPicPr>
          <p:cNvPr id="10" name="Content Placeholder 14">
            <a:extLst>
              <a:ext uri="{FF2B5EF4-FFF2-40B4-BE49-F238E27FC236}">
                <a16:creationId xmlns="" xmlns:a16="http://schemas.microsoft.com/office/drawing/2014/main" id="{9689F2ED-8D4E-4E19-A624-B84007D99FC7}"/>
              </a:ext>
            </a:extLst>
          </p:cNvPr>
          <p:cNvPicPr>
            <a:picLocks/>
          </p:cNvPicPr>
          <p:nvPr/>
        </p:nvPicPr>
        <p:blipFill rotWithShape="1">
          <a:blip r:embed="rId2" cstate="print">
            <a:extLst>
              <a:ext uri="{28A0092B-C50C-407E-A947-70E740481C1C}">
                <a14:useLocalDpi xmlns:a14="http://schemas.microsoft.com/office/drawing/2010/main" val="0"/>
              </a:ext>
            </a:extLst>
          </a:blip>
          <a:srcRect l="14305" r="9594"/>
          <a:stretch/>
        </p:blipFill>
        <p:spPr bwMode="auto">
          <a:xfrm>
            <a:off x="6581532" y="1952236"/>
            <a:ext cx="4772268" cy="3376468"/>
          </a:xfrm>
          <a:prstGeom prst="rect">
            <a:avLst/>
          </a:prstGeom>
          <a:noFill/>
          <a:ln>
            <a:noFill/>
          </a:ln>
        </p:spPr>
      </p:pic>
    </p:spTree>
    <p:extLst>
      <p:ext uri="{BB962C8B-B14F-4D97-AF65-F5344CB8AC3E}">
        <p14:creationId xmlns:p14="http://schemas.microsoft.com/office/powerpoint/2010/main" val="306161668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latin typeface="+mn-lt"/>
              </a:rPr>
              <a:t>Introduction</a:t>
            </a:r>
          </a:p>
        </p:txBody>
      </p:sp>
      <p:sp>
        <p:nvSpPr>
          <p:cNvPr id="3" name="Content Placeholder 2">
            <a:extLst>
              <a:ext uri="{FF2B5EF4-FFF2-40B4-BE49-F238E27FC236}">
                <a16:creationId xmlns=""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The duties of a care worker are not limited to just providing support and assistance to the people under their care.</a:t>
            </a:r>
          </a:p>
          <a:p>
            <a:pPr marL="0" indent="0">
              <a:lnSpc>
                <a:spcPct val="114000"/>
              </a:lnSpc>
              <a:spcBef>
                <a:spcPts val="600"/>
              </a:spcBef>
              <a:spcAft>
                <a:spcPts val="600"/>
              </a:spcAft>
              <a:buClr>
                <a:srgbClr val="1C96D3"/>
              </a:buClr>
              <a:buNone/>
            </a:pPr>
            <a:r>
              <a:rPr lang="en-US" sz="2200">
                <a:solidFill>
                  <a:schemeClr val="tx1">
                    <a:lumMod val="75000"/>
                    <a:lumOff val="25000"/>
                  </a:schemeClr>
                </a:solidFill>
              </a:rPr>
              <a:t>A care worker must also:</a:t>
            </a:r>
          </a:p>
          <a:p>
            <a:pPr>
              <a:lnSpc>
                <a:spcPct val="114000"/>
              </a:lnSpc>
              <a:spcBef>
                <a:spcPts val="600"/>
              </a:spcBef>
              <a:spcAft>
                <a:spcPts val="600"/>
              </a:spcAft>
              <a:buClr>
                <a:srgbClr val="1C96D3"/>
              </a:buClr>
              <a:buFont typeface="Wingdings" panose="05000000000000000000" pitchFamily="2" charset="2"/>
              <a:buChar char="§"/>
            </a:pPr>
            <a:r>
              <a:rPr lang="en-US" sz="2200">
                <a:solidFill>
                  <a:schemeClr val="tx1">
                    <a:lumMod val="75000"/>
                    <a:lumOff val="25000"/>
                  </a:schemeClr>
                </a:solidFill>
              </a:rPr>
              <a:t>Ensure that they facilitate the empowerment for people under their care</a:t>
            </a:r>
          </a:p>
          <a:p>
            <a:pPr>
              <a:lnSpc>
                <a:spcPct val="114000"/>
              </a:lnSpc>
              <a:spcBef>
                <a:spcPts val="600"/>
              </a:spcBef>
              <a:spcAft>
                <a:spcPts val="600"/>
              </a:spcAft>
              <a:buClr>
                <a:srgbClr val="1C96D3"/>
              </a:buClr>
              <a:buFont typeface="Wingdings" panose="05000000000000000000" pitchFamily="2" charset="2"/>
              <a:buChar char="§"/>
            </a:pPr>
            <a:r>
              <a:rPr lang="en-US" sz="2200">
                <a:solidFill>
                  <a:schemeClr val="tx1">
                    <a:lumMod val="75000"/>
                    <a:lumOff val="25000"/>
                  </a:schemeClr>
                </a:solidFill>
              </a:rPr>
              <a:t>Learn the difference between </a:t>
            </a:r>
            <a:r>
              <a:rPr lang="en-US" sz="2200" i="1">
                <a:solidFill>
                  <a:schemeClr val="tx1">
                    <a:lumMod val="75000"/>
                    <a:lumOff val="25000"/>
                  </a:schemeClr>
                </a:solidFill>
              </a:rPr>
              <a:t>support and assistance</a:t>
            </a:r>
            <a:r>
              <a:rPr lang="en-US" sz="2200">
                <a:solidFill>
                  <a:schemeClr val="tx1">
                    <a:lumMod val="75000"/>
                    <a:lumOff val="25000"/>
                  </a:schemeClr>
                </a:solidFill>
              </a:rPr>
              <a:t> including their social and physical activities, personal hygiene, mobility, and mealtimes</a:t>
            </a:r>
          </a:p>
          <a:p>
            <a:pPr marL="687600">
              <a:lnSpc>
                <a:spcPct val="123000"/>
              </a:lnSpc>
              <a:spcBef>
                <a:spcPts val="600"/>
              </a:spcBef>
              <a:spcAft>
                <a:spcPts val="600"/>
              </a:spcAft>
              <a:buClr>
                <a:srgbClr val="1C96D3"/>
              </a:buClr>
              <a:buFont typeface="Courier New" panose="02070309020205020404" pitchFamily="49" charset="0"/>
              <a:buChar char="o"/>
            </a:pPr>
            <a:r>
              <a:rPr lang="en-US" sz="2200" i="1">
                <a:solidFill>
                  <a:schemeClr val="tx1">
                    <a:lumMod val="75000"/>
                    <a:lumOff val="25000"/>
                  </a:schemeClr>
                </a:solidFill>
              </a:rPr>
              <a:t>Support</a:t>
            </a:r>
            <a:r>
              <a:rPr lang="en-US" sz="2200">
                <a:solidFill>
                  <a:schemeClr val="tx1">
                    <a:lumMod val="75000"/>
                    <a:lumOff val="25000"/>
                  </a:schemeClr>
                </a:solidFill>
              </a:rPr>
              <a:t> refers to providing personal care and assistance to people who need it.</a:t>
            </a:r>
          </a:p>
          <a:p>
            <a:pPr marL="687600">
              <a:lnSpc>
                <a:spcPct val="123000"/>
              </a:lnSpc>
              <a:spcBef>
                <a:spcPts val="600"/>
              </a:spcBef>
              <a:spcAft>
                <a:spcPts val="600"/>
              </a:spcAft>
              <a:buClr>
                <a:srgbClr val="1C96D3"/>
              </a:buClr>
              <a:buFont typeface="Courier New" panose="02070309020205020404" pitchFamily="49" charset="0"/>
              <a:buChar char="o"/>
            </a:pPr>
            <a:r>
              <a:rPr lang="en-US" sz="2200" i="1">
                <a:solidFill>
                  <a:schemeClr val="tx1">
                    <a:lumMod val="75000"/>
                    <a:lumOff val="25000"/>
                  </a:schemeClr>
                </a:solidFill>
              </a:rPr>
              <a:t>Assistance</a:t>
            </a:r>
            <a:r>
              <a:rPr lang="en-US" sz="2200">
                <a:solidFill>
                  <a:schemeClr val="tx1">
                    <a:lumMod val="75000"/>
                    <a:lumOff val="25000"/>
                  </a:schemeClr>
                </a:solidFill>
              </a:rPr>
              <a:t> means helping individuals in all aspects of their daily lives.</a:t>
            </a:r>
          </a:p>
        </p:txBody>
      </p:sp>
    </p:spTree>
    <p:extLst>
      <p:ext uri="{BB962C8B-B14F-4D97-AF65-F5344CB8AC3E}">
        <p14:creationId xmlns:p14="http://schemas.microsoft.com/office/powerpoint/2010/main" val="306119734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042D9E7B-D1BB-4A59-8D12-11E6C2FA55AC}"/>
              </a:ext>
            </a:extLst>
          </p:cNvPr>
          <p:cNvSpPr>
            <a:spLocks noGrp="1"/>
          </p:cNvSpPr>
          <p:nvPr>
            <p:ph idx="1"/>
          </p:nvPr>
        </p:nvSpPr>
        <p:spPr>
          <a:xfrm>
            <a:off x="838200" y="1825625"/>
            <a:ext cx="10087200" cy="4351338"/>
          </a:xfrm>
        </p:spPr>
        <p:txBody>
          <a:bodyPr>
            <a:normAutofit/>
          </a:body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The Disability Discrimination Act 1992 defines the discrimination against people with disabilities (PWDs), discrimination comes in two forms:</a:t>
            </a:r>
          </a:p>
          <a:p>
            <a:pPr>
              <a:lnSpc>
                <a:spcPct val="114000"/>
              </a:lnSpc>
              <a:spcBef>
                <a:spcPts val="600"/>
              </a:spcBef>
              <a:spcAft>
                <a:spcPts val="600"/>
              </a:spcAft>
              <a:buClr>
                <a:srgbClr val="1C96D3"/>
              </a:buClr>
              <a:buFont typeface="Wingdings" panose="05000000000000000000" pitchFamily="2" charset="2"/>
              <a:buChar char="§"/>
            </a:pPr>
            <a:r>
              <a:rPr lang="en-US" sz="2200" b="1">
                <a:solidFill>
                  <a:schemeClr val="tx1">
                    <a:lumMod val="75000"/>
                    <a:lumOff val="25000"/>
                  </a:schemeClr>
                </a:solidFill>
              </a:rPr>
              <a:t>Direct discrimination</a:t>
            </a:r>
          </a:p>
          <a:p>
            <a:pPr marL="230400" indent="0">
              <a:lnSpc>
                <a:spcPct val="114000"/>
              </a:lnSpc>
              <a:spcBef>
                <a:spcPts val="600"/>
              </a:spcBef>
              <a:spcAft>
                <a:spcPts val="600"/>
              </a:spcAft>
              <a:buClr>
                <a:srgbClr val="1C96D3"/>
              </a:buClr>
              <a:buNone/>
            </a:pPr>
            <a:r>
              <a:rPr lang="en-US" sz="2200">
                <a:solidFill>
                  <a:schemeClr val="tx1">
                    <a:lumMod val="75000"/>
                    <a:lumOff val="25000"/>
                  </a:schemeClr>
                </a:solidFill>
              </a:rPr>
              <a:t>The following must be met for an action to be considered direct discrimination:</a:t>
            </a:r>
          </a:p>
        </p:txBody>
      </p:sp>
      <p:sp>
        <p:nvSpPr>
          <p:cNvPr id="5" name="Rectangle 4">
            <a:extLst>
              <a:ext uri="{FF2B5EF4-FFF2-40B4-BE49-F238E27FC236}">
                <a16:creationId xmlns=""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Demonstrate Commitment to Empower People Receiving Support</a:t>
            </a:r>
            <a:endParaRPr lang="en-PH" sz="1050" i="1"/>
          </a:p>
        </p:txBody>
      </p:sp>
      <p:graphicFrame>
        <p:nvGraphicFramePr>
          <p:cNvPr id="2" name="Diagram 1">
            <a:extLst>
              <a:ext uri="{FF2B5EF4-FFF2-40B4-BE49-F238E27FC236}">
                <a16:creationId xmlns="" xmlns:a16="http://schemas.microsoft.com/office/drawing/2014/main" id="{4F8DDBD5-3858-71DB-26A9-65E7300AD07B}"/>
              </a:ext>
            </a:extLst>
          </p:cNvPr>
          <p:cNvGraphicFramePr/>
          <p:nvPr>
            <p:extLst>
              <p:ext uri="{D42A27DB-BD31-4B8C-83A1-F6EECF244321}">
                <p14:modId xmlns:p14="http://schemas.microsoft.com/office/powerpoint/2010/main" val="3567893781"/>
              </p:ext>
            </p:extLst>
          </p:nvPr>
        </p:nvGraphicFramePr>
        <p:xfrm>
          <a:off x="1210330" y="3791780"/>
          <a:ext cx="9715070" cy="235580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27864353"/>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042D9E7B-D1BB-4A59-8D12-11E6C2FA55AC}"/>
              </a:ext>
            </a:extLst>
          </p:cNvPr>
          <p:cNvSpPr>
            <a:spLocks noGrp="1"/>
          </p:cNvSpPr>
          <p:nvPr>
            <p:ph idx="1"/>
          </p:nvPr>
        </p:nvSpPr>
        <p:spPr>
          <a:xfrm>
            <a:off x="838199"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The Disability Discrimination Act 1992 defines the discrimination against people with disabilities (PWDs), discrimination comes in two forms:</a:t>
            </a:r>
          </a:p>
          <a:p>
            <a:pPr>
              <a:lnSpc>
                <a:spcPct val="114000"/>
              </a:lnSpc>
              <a:spcBef>
                <a:spcPts val="600"/>
              </a:spcBef>
              <a:spcAft>
                <a:spcPts val="600"/>
              </a:spcAft>
              <a:buClr>
                <a:srgbClr val="1C96D3"/>
              </a:buClr>
              <a:buFont typeface="Wingdings" panose="05000000000000000000" pitchFamily="2" charset="2"/>
              <a:buChar char="§"/>
            </a:pPr>
            <a:r>
              <a:rPr lang="en-US" sz="2200" b="1">
                <a:solidFill>
                  <a:schemeClr val="tx1">
                    <a:lumMod val="75000"/>
                    <a:lumOff val="25000"/>
                  </a:schemeClr>
                </a:solidFill>
              </a:rPr>
              <a:t>Indirect discrimination</a:t>
            </a:r>
          </a:p>
          <a:p>
            <a:pPr marL="230400" indent="0">
              <a:lnSpc>
                <a:spcPct val="114000"/>
              </a:lnSpc>
              <a:spcBef>
                <a:spcPts val="600"/>
              </a:spcBef>
              <a:spcAft>
                <a:spcPts val="600"/>
              </a:spcAft>
              <a:buClr>
                <a:srgbClr val="1C96D3"/>
              </a:buClr>
              <a:buNone/>
            </a:pPr>
            <a:r>
              <a:rPr lang="en-US" sz="2200">
                <a:solidFill>
                  <a:schemeClr val="tx1">
                    <a:lumMod val="75000"/>
                    <a:lumOff val="25000"/>
                  </a:schemeClr>
                </a:solidFill>
              </a:rPr>
              <a:t>It occurs when a policy or requirement disadvantages a person receiving support.</a:t>
            </a:r>
          </a:p>
          <a:p>
            <a:pPr marL="230400" indent="0">
              <a:lnSpc>
                <a:spcPct val="114000"/>
              </a:lnSpc>
              <a:spcBef>
                <a:spcPts val="600"/>
              </a:spcBef>
              <a:spcAft>
                <a:spcPts val="600"/>
              </a:spcAft>
              <a:buClr>
                <a:srgbClr val="1C96D3"/>
              </a:buClr>
              <a:buNone/>
            </a:pPr>
            <a:r>
              <a:rPr lang="en-US" sz="2200">
                <a:solidFill>
                  <a:schemeClr val="tx1">
                    <a:lumMod val="75000"/>
                    <a:lumOff val="25000"/>
                  </a:schemeClr>
                </a:solidFill>
              </a:rPr>
              <a:t>The following must be met for an action to be considered as indirect discrimination:</a:t>
            </a:r>
          </a:p>
          <a:p>
            <a:pPr marL="687600" indent="-230400">
              <a:lnSpc>
                <a:spcPct val="114000"/>
              </a:lnSpc>
              <a:spcBef>
                <a:spcPts val="600"/>
              </a:spcBef>
              <a:spcAft>
                <a:spcPts val="600"/>
              </a:spcAft>
              <a:buClr>
                <a:srgbClr val="1C96D3"/>
              </a:buClr>
              <a:buFont typeface="Courier New" panose="02070309020205020404" pitchFamily="49" charset="0"/>
              <a:buChar char="o"/>
            </a:pPr>
            <a:r>
              <a:rPr lang="en-US" sz="2200">
                <a:solidFill>
                  <a:schemeClr val="tx1">
                    <a:lumMod val="75000"/>
                    <a:lumOff val="25000"/>
                  </a:schemeClr>
                </a:solidFill>
              </a:rPr>
              <a:t>The discriminator requires the person to comply with a requirement, but:</a:t>
            </a:r>
          </a:p>
          <a:p>
            <a:pPr marL="1144800" indent="-230400">
              <a:lnSpc>
                <a:spcPct val="114000"/>
              </a:lnSpc>
              <a:spcBef>
                <a:spcPts val="600"/>
              </a:spcBef>
              <a:spcAft>
                <a:spcPts val="600"/>
              </a:spcAft>
              <a:buClr>
                <a:srgbClr val="1C96D3"/>
              </a:buClr>
            </a:pPr>
            <a:r>
              <a:rPr lang="en-US" sz="2200">
                <a:solidFill>
                  <a:schemeClr val="tx1">
                    <a:lumMod val="75000"/>
                    <a:lumOff val="25000"/>
                  </a:schemeClr>
                </a:solidFill>
              </a:rPr>
              <a:t>Because of the disability, the person cannot or is not able to comply with the requirement</a:t>
            </a:r>
          </a:p>
        </p:txBody>
      </p:sp>
      <p:sp>
        <p:nvSpPr>
          <p:cNvPr id="5" name="Rectangle 4">
            <a:extLst>
              <a:ext uri="{FF2B5EF4-FFF2-40B4-BE49-F238E27FC236}">
                <a16:creationId xmlns=""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Demonstrate Commitment to Empower People Receiving Support</a:t>
            </a:r>
            <a:endParaRPr lang="en-PH" sz="1050" i="1"/>
          </a:p>
        </p:txBody>
      </p:sp>
    </p:spTree>
    <p:extLst>
      <p:ext uri="{BB962C8B-B14F-4D97-AF65-F5344CB8AC3E}">
        <p14:creationId xmlns:p14="http://schemas.microsoft.com/office/powerpoint/2010/main" val="3185945573"/>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042D9E7B-D1BB-4A59-8D12-11E6C2FA55AC}"/>
              </a:ext>
            </a:extLst>
          </p:cNvPr>
          <p:cNvSpPr>
            <a:spLocks noGrp="1"/>
          </p:cNvSpPr>
          <p:nvPr>
            <p:ph idx="1"/>
          </p:nvPr>
        </p:nvSpPr>
        <p:spPr>
          <a:xfrm>
            <a:off x="838199" y="1825625"/>
            <a:ext cx="10086975" cy="4351338"/>
          </a:xfrm>
        </p:spPr>
        <p:txBody>
          <a:bodyPr>
            <a:normAutofit/>
          </a:bodyPr>
          <a:lstStyle/>
          <a:p>
            <a:pPr>
              <a:lnSpc>
                <a:spcPct val="114000"/>
              </a:lnSpc>
              <a:spcBef>
                <a:spcPts val="600"/>
              </a:spcBef>
              <a:spcAft>
                <a:spcPts val="600"/>
              </a:spcAft>
              <a:buClr>
                <a:srgbClr val="1C96D3"/>
              </a:buClr>
              <a:buFont typeface="Wingdings" panose="05000000000000000000" pitchFamily="2" charset="2"/>
              <a:buChar char="§"/>
            </a:pPr>
            <a:r>
              <a:rPr lang="en-US" sz="2200" b="1">
                <a:solidFill>
                  <a:schemeClr val="tx1">
                    <a:lumMod val="75000"/>
                    <a:lumOff val="25000"/>
                  </a:schemeClr>
                </a:solidFill>
              </a:rPr>
              <a:t>Indirect discrimination</a:t>
            </a:r>
          </a:p>
          <a:p>
            <a:pPr marL="230400" indent="0">
              <a:lnSpc>
                <a:spcPct val="114000"/>
              </a:lnSpc>
              <a:spcBef>
                <a:spcPts val="600"/>
              </a:spcBef>
              <a:spcAft>
                <a:spcPts val="600"/>
              </a:spcAft>
              <a:buClr>
                <a:srgbClr val="1C96D3"/>
              </a:buClr>
              <a:buNone/>
            </a:pPr>
            <a:r>
              <a:rPr lang="en-US" sz="2200">
                <a:solidFill>
                  <a:schemeClr val="tx1">
                    <a:lumMod val="75000"/>
                    <a:lumOff val="25000"/>
                  </a:schemeClr>
                </a:solidFill>
              </a:rPr>
              <a:t>The following must be met for an action to be considered as indirect discrimination:</a:t>
            </a:r>
          </a:p>
          <a:p>
            <a:pPr marL="687600" indent="-230400">
              <a:lnSpc>
                <a:spcPct val="114000"/>
              </a:lnSpc>
              <a:spcBef>
                <a:spcPts val="600"/>
              </a:spcBef>
              <a:spcAft>
                <a:spcPts val="600"/>
              </a:spcAft>
              <a:buClr>
                <a:srgbClr val="1C96D3"/>
              </a:buClr>
              <a:buFont typeface="Courier New" panose="02070309020205020404" pitchFamily="49" charset="0"/>
              <a:buChar char="o"/>
            </a:pPr>
            <a:r>
              <a:rPr lang="en-US" sz="2200">
                <a:solidFill>
                  <a:schemeClr val="tx1">
                    <a:lumMod val="75000"/>
                    <a:lumOff val="25000"/>
                  </a:schemeClr>
                </a:solidFill>
              </a:rPr>
              <a:t>The discriminator requires the person to comply with a requirement, but:</a:t>
            </a:r>
          </a:p>
          <a:p>
            <a:pPr marL="1144800" indent="-230400">
              <a:lnSpc>
                <a:spcPct val="114000"/>
              </a:lnSpc>
              <a:spcBef>
                <a:spcPts val="600"/>
              </a:spcBef>
              <a:spcAft>
                <a:spcPts val="600"/>
              </a:spcAft>
              <a:buClr>
                <a:srgbClr val="1C96D3"/>
              </a:buClr>
            </a:pPr>
            <a:r>
              <a:rPr lang="en-AU" sz="2200">
                <a:solidFill>
                  <a:schemeClr val="tx1">
                    <a:lumMod val="75000"/>
                    <a:lumOff val="25000"/>
                  </a:schemeClr>
                </a:solidFill>
              </a:rPr>
              <a:t>The requirement or condition has the effect of disadvantaging people with disabilities</a:t>
            </a:r>
          </a:p>
          <a:p>
            <a:pPr marL="1144800" indent="-230400">
              <a:lnSpc>
                <a:spcPct val="114000"/>
              </a:lnSpc>
              <a:spcBef>
                <a:spcPts val="600"/>
              </a:spcBef>
              <a:spcAft>
                <a:spcPts val="600"/>
              </a:spcAft>
              <a:buClr>
                <a:srgbClr val="1C96D3"/>
              </a:buClr>
            </a:pPr>
            <a:r>
              <a:rPr lang="en-AU" sz="2200">
                <a:solidFill>
                  <a:schemeClr val="tx1">
                    <a:lumMod val="75000"/>
                    <a:lumOff val="25000"/>
                  </a:schemeClr>
                </a:solidFill>
              </a:rPr>
              <a:t>The person would comply with the requirement if the discriminator made reasonable adjustments; however, the discriminator does not do so</a:t>
            </a:r>
          </a:p>
        </p:txBody>
      </p:sp>
      <p:sp>
        <p:nvSpPr>
          <p:cNvPr id="5" name="Rectangle 4">
            <a:extLst>
              <a:ext uri="{FF2B5EF4-FFF2-40B4-BE49-F238E27FC236}">
                <a16:creationId xmlns=""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Demonstrate Commitment to Empower People Receiving Support</a:t>
            </a:r>
            <a:endParaRPr lang="en-PH" sz="1050" i="1"/>
          </a:p>
        </p:txBody>
      </p:sp>
    </p:spTree>
    <p:extLst>
      <p:ext uri="{BB962C8B-B14F-4D97-AF65-F5344CB8AC3E}">
        <p14:creationId xmlns:p14="http://schemas.microsoft.com/office/powerpoint/2010/main" val="2384907135"/>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042D9E7B-D1BB-4A59-8D12-11E6C2FA55AC}"/>
              </a:ext>
            </a:extLst>
          </p:cNvPr>
          <p:cNvSpPr>
            <a:spLocks noGrp="1"/>
          </p:cNvSpPr>
          <p:nvPr>
            <p:ph idx="1"/>
          </p:nvPr>
        </p:nvSpPr>
        <p:spPr>
          <a:xfrm>
            <a:off x="838199" y="1825625"/>
            <a:ext cx="5540400" cy="4351338"/>
          </a:xfrm>
        </p:spPr>
        <p:txBody>
          <a:bodyPr>
            <a:normAutofit/>
          </a:bodyPr>
          <a:lstStyle/>
          <a:p>
            <a:pPr>
              <a:lnSpc>
                <a:spcPct val="114000"/>
              </a:lnSpc>
              <a:spcBef>
                <a:spcPts val="600"/>
              </a:spcBef>
              <a:spcAft>
                <a:spcPts val="600"/>
              </a:spcAft>
              <a:buClr>
                <a:srgbClr val="1C96D3"/>
              </a:buClr>
              <a:buFont typeface="Wingdings" panose="05000000000000000000" pitchFamily="2" charset="2"/>
              <a:buChar char="§"/>
            </a:pPr>
            <a:r>
              <a:rPr lang="en-US" sz="2200" b="1">
                <a:solidFill>
                  <a:schemeClr val="tx1">
                    <a:lumMod val="75000"/>
                    <a:lumOff val="25000"/>
                  </a:schemeClr>
                </a:solidFill>
              </a:rPr>
              <a:t>Indirect discrimination</a:t>
            </a:r>
          </a:p>
          <a:p>
            <a:pPr marL="230400" indent="0">
              <a:lnSpc>
                <a:spcPct val="114000"/>
              </a:lnSpc>
              <a:spcBef>
                <a:spcPts val="600"/>
              </a:spcBef>
              <a:spcAft>
                <a:spcPts val="600"/>
              </a:spcAft>
              <a:buClr>
                <a:srgbClr val="1C96D3"/>
              </a:buClr>
              <a:buNone/>
            </a:pPr>
            <a:r>
              <a:rPr lang="en-US" sz="2200">
                <a:solidFill>
                  <a:schemeClr val="tx1">
                    <a:lumMod val="75000"/>
                    <a:lumOff val="25000"/>
                  </a:schemeClr>
                </a:solidFill>
              </a:rPr>
              <a:t>The following must be met for an action to be considered as indirect discrimination:</a:t>
            </a:r>
          </a:p>
          <a:p>
            <a:pPr marL="687600" indent="-230400">
              <a:lnSpc>
                <a:spcPct val="114000"/>
              </a:lnSpc>
              <a:spcBef>
                <a:spcPts val="600"/>
              </a:spcBef>
              <a:spcAft>
                <a:spcPts val="600"/>
              </a:spcAft>
              <a:buClr>
                <a:srgbClr val="1C96D3"/>
              </a:buClr>
              <a:buFont typeface="Courier New" panose="02070309020205020404" pitchFamily="49" charset="0"/>
              <a:buChar char="o"/>
            </a:pPr>
            <a:r>
              <a:rPr lang="en-AU" sz="2200">
                <a:solidFill>
                  <a:schemeClr val="tx1">
                    <a:lumMod val="75000"/>
                    <a:lumOff val="25000"/>
                  </a:schemeClr>
                </a:solidFill>
              </a:rPr>
              <a:t>The failure to make reasonable adjustments has (or is likely to have) the effect of disadvantaging people receiving support.</a:t>
            </a:r>
          </a:p>
          <a:p>
            <a:pPr marL="687600" indent="-230400">
              <a:lnSpc>
                <a:spcPct val="114000"/>
              </a:lnSpc>
              <a:spcBef>
                <a:spcPts val="600"/>
              </a:spcBef>
              <a:spcAft>
                <a:spcPts val="600"/>
              </a:spcAft>
              <a:buClr>
                <a:srgbClr val="1C96D3"/>
              </a:buClr>
              <a:buFont typeface="Courier New" panose="02070309020205020404" pitchFamily="49" charset="0"/>
              <a:buChar char="o"/>
            </a:pPr>
            <a:endParaRPr lang="en-US" sz="2200">
              <a:solidFill>
                <a:schemeClr val="tx1">
                  <a:lumMod val="75000"/>
                  <a:lumOff val="25000"/>
                </a:schemeClr>
              </a:solidFill>
            </a:endParaRPr>
          </a:p>
        </p:txBody>
      </p:sp>
      <p:sp>
        <p:nvSpPr>
          <p:cNvPr id="5" name="Rectangle 4">
            <a:extLst>
              <a:ext uri="{FF2B5EF4-FFF2-40B4-BE49-F238E27FC236}">
                <a16:creationId xmlns=""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Demonstrate Commitment to Empower People Receiving Support</a:t>
            </a:r>
            <a:endParaRPr lang="en-PH" sz="1050" i="1"/>
          </a:p>
        </p:txBody>
      </p:sp>
      <p:pic>
        <p:nvPicPr>
          <p:cNvPr id="4" name="Picture 3" descr="Red and white post it note">
            <a:extLst>
              <a:ext uri="{FF2B5EF4-FFF2-40B4-BE49-F238E27FC236}">
                <a16:creationId xmlns="" xmlns:a16="http://schemas.microsoft.com/office/drawing/2014/main" id="{6D473E71-547E-AD9F-44E1-0F75ED9CE3DA}"/>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7685" b="9921"/>
          <a:stretch/>
        </p:blipFill>
        <p:spPr>
          <a:xfrm>
            <a:off x="6963508" y="1384255"/>
            <a:ext cx="4390293" cy="4160012"/>
          </a:xfrm>
          <a:prstGeom prst="rect">
            <a:avLst/>
          </a:prstGeom>
        </p:spPr>
      </p:pic>
    </p:spTree>
    <p:extLst>
      <p:ext uri="{BB962C8B-B14F-4D97-AF65-F5344CB8AC3E}">
        <p14:creationId xmlns:p14="http://schemas.microsoft.com/office/powerpoint/2010/main" val="1601205370"/>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042D9E7B-D1BB-4A59-8D12-11E6C2FA55AC}"/>
              </a:ext>
            </a:extLst>
          </p:cNvPr>
          <p:cNvSpPr>
            <a:spLocks noGrp="1"/>
          </p:cNvSpPr>
          <p:nvPr>
            <p:ph idx="1"/>
          </p:nvPr>
        </p:nvSpPr>
        <p:spPr>
          <a:xfrm>
            <a:off x="838200" y="1825625"/>
            <a:ext cx="10087200" cy="4351338"/>
          </a:xfrm>
        </p:spPr>
        <p:txBody>
          <a:bodyPr>
            <a:normAutofit/>
          </a:body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People with disabilities can often recall experiences involving discrimination including the following:</a:t>
            </a:r>
          </a:p>
          <a:p>
            <a:pPr marL="0" indent="0">
              <a:lnSpc>
                <a:spcPct val="114000"/>
              </a:lnSpc>
              <a:spcBef>
                <a:spcPts val="600"/>
              </a:spcBef>
              <a:spcAft>
                <a:spcPts val="600"/>
              </a:spcAft>
              <a:buClr>
                <a:srgbClr val="1C96D3"/>
              </a:buClr>
              <a:buNone/>
            </a:pPr>
            <a:endParaRPr lang="en-US" sz="2200">
              <a:solidFill>
                <a:schemeClr val="tx1">
                  <a:lumMod val="75000"/>
                  <a:lumOff val="25000"/>
                </a:schemeClr>
              </a:solidFill>
            </a:endParaRPr>
          </a:p>
        </p:txBody>
      </p:sp>
      <p:sp>
        <p:nvSpPr>
          <p:cNvPr id="5" name="Rectangle 4">
            <a:extLst>
              <a:ext uri="{FF2B5EF4-FFF2-40B4-BE49-F238E27FC236}">
                <a16:creationId xmlns=""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Demonstrate Commitment to Empower People Receiving Support</a:t>
            </a:r>
            <a:endParaRPr lang="en-PH" sz="1050" i="1"/>
          </a:p>
        </p:txBody>
      </p:sp>
      <p:graphicFrame>
        <p:nvGraphicFramePr>
          <p:cNvPr id="6" name="Diagram 5">
            <a:extLst>
              <a:ext uri="{FF2B5EF4-FFF2-40B4-BE49-F238E27FC236}">
                <a16:creationId xmlns="" xmlns:a16="http://schemas.microsoft.com/office/drawing/2014/main" id="{D30686EA-B8ED-3838-A7CE-E5D086FD09B2}"/>
              </a:ext>
            </a:extLst>
          </p:cNvPr>
          <p:cNvGraphicFramePr/>
          <p:nvPr>
            <p:extLst>
              <p:ext uri="{D42A27DB-BD31-4B8C-83A1-F6EECF244321}">
                <p14:modId xmlns:p14="http://schemas.microsoft.com/office/powerpoint/2010/main" val="4107142146"/>
              </p:ext>
            </p:extLst>
          </p:nvPr>
        </p:nvGraphicFramePr>
        <p:xfrm>
          <a:off x="976922" y="2700997"/>
          <a:ext cx="9948477" cy="332479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75191866"/>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042D9E7B-D1BB-4A59-8D12-11E6C2FA55AC}"/>
              </a:ext>
            </a:extLst>
          </p:cNvPr>
          <p:cNvSpPr>
            <a:spLocks noGrp="1"/>
          </p:cNvSpPr>
          <p:nvPr>
            <p:ph idx="1"/>
          </p:nvPr>
        </p:nvSpPr>
        <p:spPr>
          <a:xfrm>
            <a:off x="838200" y="1825625"/>
            <a:ext cx="10087200" cy="4351338"/>
          </a:xfrm>
        </p:spPr>
        <p:txBody>
          <a:bodyPr>
            <a:normAutofit/>
          </a:body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People with disabilities can often recall experiences involving discrimination including the following:</a:t>
            </a:r>
          </a:p>
          <a:p>
            <a:pPr marL="0" indent="0">
              <a:lnSpc>
                <a:spcPct val="114000"/>
              </a:lnSpc>
              <a:spcBef>
                <a:spcPts val="600"/>
              </a:spcBef>
              <a:spcAft>
                <a:spcPts val="600"/>
              </a:spcAft>
              <a:buClr>
                <a:srgbClr val="1C96D3"/>
              </a:buClr>
              <a:buNone/>
            </a:pPr>
            <a:endParaRPr lang="en-US" sz="2200">
              <a:solidFill>
                <a:schemeClr val="tx1">
                  <a:lumMod val="75000"/>
                  <a:lumOff val="25000"/>
                </a:schemeClr>
              </a:solidFill>
            </a:endParaRPr>
          </a:p>
        </p:txBody>
      </p:sp>
      <p:sp>
        <p:nvSpPr>
          <p:cNvPr id="5" name="Rectangle 4">
            <a:extLst>
              <a:ext uri="{FF2B5EF4-FFF2-40B4-BE49-F238E27FC236}">
                <a16:creationId xmlns=""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Demonstrate Commitment to Empower People Receiving Support</a:t>
            </a:r>
            <a:endParaRPr lang="en-PH" sz="1050" i="1"/>
          </a:p>
        </p:txBody>
      </p:sp>
      <p:graphicFrame>
        <p:nvGraphicFramePr>
          <p:cNvPr id="4" name="Diagram 3">
            <a:extLst>
              <a:ext uri="{FF2B5EF4-FFF2-40B4-BE49-F238E27FC236}">
                <a16:creationId xmlns="" xmlns:a16="http://schemas.microsoft.com/office/drawing/2014/main" id="{3FA2985D-3DA3-D99B-4BB3-7E98165480AF}"/>
              </a:ext>
            </a:extLst>
          </p:cNvPr>
          <p:cNvGraphicFramePr/>
          <p:nvPr>
            <p:extLst>
              <p:ext uri="{D42A27DB-BD31-4B8C-83A1-F6EECF244321}">
                <p14:modId xmlns:p14="http://schemas.microsoft.com/office/powerpoint/2010/main" val="1424729166"/>
              </p:ext>
            </p:extLst>
          </p:nvPr>
        </p:nvGraphicFramePr>
        <p:xfrm>
          <a:off x="948551" y="2705623"/>
          <a:ext cx="10049100" cy="337161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60531342"/>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042D9E7B-D1BB-4A59-8D12-11E6C2FA55AC}"/>
              </a:ext>
            </a:extLst>
          </p:cNvPr>
          <p:cNvSpPr>
            <a:spLocks noGrp="1"/>
          </p:cNvSpPr>
          <p:nvPr>
            <p:ph idx="1"/>
          </p:nvPr>
        </p:nvSpPr>
        <p:spPr>
          <a:xfrm>
            <a:off x="838200" y="1825625"/>
            <a:ext cx="5540400" cy="4351338"/>
          </a:xfrm>
        </p:spPr>
        <p:txBody>
          <a:bodyPr>
            <a:normAutofit/>
          </a:body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When a person experiences a handicap, their impairment does not change.</a:t>
            </a:r>
          </a:p>
          <a:p>
            <a:pPr marL="0" indent="0">
              <a:lnSpc>
                <a:spcPct val="114000"/>
              </a:lnSpc>
              <a:spcBef>
                <a:spcPts val="600"/>
              </a:spcBef>
              <a:spcAft>
                <a:spcPts val="600"/>
              </a:spcAft>
              <a:buClr>
                <a:srgbClr val="1C96D3"/>
              </a:buClr>
              <a:buNone/>
            </a:pPr>
            <a:r>
              <a:rPr lang="en-US" sz="2200">
                <a:solidFill>
                  <a:schemeClr val="tx1">
                    <a:lumMod val="75000"/>
                    <a:lumOff val="25000"/>
                  </a:schemeClr>
                </a:solidFill>
              </a:rPr>
              <a:t>The experience changes their:</a:t>
            </a:r>
          </a:p>
          <a:p>
            <a:pPr>
              <a:lnSpc>
                <a:spcPct val="114000"/>
              </a:lnSpc>
              <a:spcBef>
                <a:spcPts val="600"/>
              </a:spcBef>
              <a:spcAft>
                <a:spcPts val="600"/>
              </a:spcAft>
              <a:buClr>
                <a:srgbClr val="1C96D3"/>
              </a:buClr>
              <a:buFont typeface="Wingdings" panose="05000000000000000000" pitchFamily="2" charset="2"/>
              <a:buChar char="§"/>
            </a:pPr>
            <a:r>
              <a:rPr lang="en-US" sz="2200">
                <a:solidFill>
                  <a:schemeClr val="tx1">
                    <a:lumMod val="75000"/>
                    <a:lumOff val="25000"/>
                  </a:schemeClr>
                </a:solidFill>
              </a:rPr>
              <a:t>Self-image</a:t>
            </a:r>
          </a:p>
          <a:p>
            <a:pPr>
              <a:lnSpc>
                <a:spcPct val="114000"/>
              </a:lnSpc>
              <a:spcBef>
                <a:spcPts val="600"/>
              </a:spcBef>
              <a:spcAft>
                <a:spcPts val="600"/>
              </a:spcAft>
              <a:buClr>
                <a:srgbClr val="1C96D3"/>
              </a:buClr>
              <a:buFont typeface="Wingdings" panose="05000000000000000000" pitchFamily="2" charset="2"/>
              <a:buChar char="§"/>
            </a:pPr>
            <a:r>
              <a:rPr lang="en-US" sz="2200">
                <a:solidFill>
                  <a:schemeClr val="tx1">
                    <a:lumMod val="75000"/>
                    <a:lumOff val="25000"/>
                  </a:schemeClr>
                </a:solidFill>
              </a:rPr>
              <a:t>Confidence</a:t>
            </a:r>
          </a:p>
          <a:p>
            <a:pPr>
              <a:lnSpc>
                <a:spcPct val="114000"/>
              </a:lnSpc>
              <a:spcBef>
                <a:spcPts val="600"/>
              </a:spcBef>
              <a:spcAft>
                <a:spcPts val="600"/>
              </a:spcAft>
              <a:buClr>
                <a:srgbClr val="1C96D3"/>
              </a:buClr>
              <a:buFont typeface="Wingdings" panose="05000000000000000000" pitchFamily="2" charset="2"/>
              <a:buChar char="§"/>
            </a:pPr>
            <a:r>
              <a:rPr lang="en-US" sz="2200">
                <a:solidFill>
                  <a:schemeClr val="tx1">
                    <a:lumMod val="75000"/>
                    <a:lumOff val="25000"/>
                  </a:schemeClr>
                </a:solidFill>
              </a:rPr>
              <a:t>Relationships</a:t>
            </a:r>
          </a:p>
          <a:p>
            <a:pPr>
              <a:lnSpc>
                <a:spcPct val="114000"/>
              </a:lnSpc>
              <a:spcBef>
                <a:spcPts val="600"/>
              </a:spcBef>
              <a:spcAft>
                <a:spcPts val="600"/>
              </a:spcAft>
              <a:buClr>
                <a:srgbClr val="1C96D3"/>
              </a:buClr>
              <a:buFont typeface="Wingdings" panose="05000000000000000000" pitchFamily="2" charset="2"/>
              <a:buChar char="§"/>
            </a:pPr>
            <a:r>
              <a:rPr lang="en-US" sz="2200">
                <a:solidFill>
                  <a:schemeClr val="tx1">
                    <a:lumMod val="75000"/>
                    <a:lumOff val="25000"/>
                  </a:schemeClr>
                </a:solidFill>
              </a:rPr>
              <a:t>Overall capability</a:t>
            </a:r>
          </a:p>
        </p:txBody>
      </p:sp>
      <p:sp>
        <p:nvSpPr>
          <p:cNvPr id="5" name="Rectangle 4">
            <a:extLst>
              <a:ext uri="{FF2B5EF4-FFF2-40B4-BE49-F238E27FC236}">
                <a16:creationId xmlns=""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Demonstrate Commitment to Empower People Receiving Support</a:t>
            </a:r>
            <a:endParaRPr lang="en-PH" sz="1050" i="1"/>
          </a:p>
        </p:txBody>
      </p:sp>
      <p:pic>
        <p:nvPicPr>
          <p:cNvPr id="9" name="Picture 8">
            <a:extLst>
              <a:ext uri="{FF2B5EF4-FFF2-40B4-BE49-F238E27FC236}">
                <a16:creationId xmlns="" xmlns:a16="http://schemas.microsoft.com/office/drawing/2014/main" id="{31BD11FA-B70F-45D8-CD75-46398F768613}"/>
              </a:ext>
            </a:extLst>
          </p:cNvPr>
          <p:cNvPicPr>
            <a:picLocks noChangeAspect="1"/>
          </p:cNvPicPr>
          <p:nvPr/>
        </p:nvPicPr>
        <p:blipFill>
          <a:blip r:embed="rId2" cstate="print">
            <a:extLst>
              <a:ext uri="{28A0092B-C50C-407E-A947-70E740481C1C}">
                <a14:useLocalDpi xmlns:a14="http://schemas.microsoft.com/office/drawing/2010/main" val="0"/>
              </a:ext>
            </a:extLst>
          </a:blip>
          <a:srcRect l="1626" r="1626"/>
          <a:stretch/>
        </p:blipFill>
        <p:spPr>
          <a:xfrm>
            <a:off x="6548585" y="1955410"/>
            <a:ext cx="4805215" cy="3312942"/>
          </a:xfrm>
          <a:prstGeom prst="rect">
            <a:avLst/>
          </a:prstGeom>
        </p:spPr>
      </p:pic>
    </p:spTree>
    <p:extLst>
      <p:ext uri="{BB962C8B-B14F-4D97-AF65-F5344CB8AC3E}">
        <p14:creationId xmlns:p14="http://schemas.microsoft.com/office/powerpoint/2010/main" val="2027643105"/>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042D9E7B-D1BB-4A59-8D12-11E6C2FA55AC}"/>
              </a:ext>
            </a:extLst>
          </p:cNvPr>
          <p:cNvSpPr>
            <a:spLocks noGrp="1"/>
          </p:cNvSpPr>
          <p:nvPr>
            <p:ph idx="1"/>
          </p:nvPr>
        </p:nvSpPr>
        <p:spPr>
          <a:xfrm>
            <a:off x="838199"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As a support worker, you will be responsible for preventing the development of additional health problems to their disability/impairment.</a:t>
            </a:r>
          </a:p>
          <a:p>
            <a:pPr marL="0" indent="0">
              <a:lnSpc>
                <a:spcPct val="114000"/>
              </a:lnSpc>
              <a:spcBef>
                <a:spcPts val="600"/>
              </a:spcBef>
              <a:spcAft>
                <a:spcPts val="600"/>
              </a:spcAft>
              <a:buClr>
                <a:srgbClr val="1C96D3"/>
              </a:buClr>
              <a:buNone/>
            </a:pPr>
            <a:r>
              <a:rPr lang="en-US" sz="2200">
                <a:solidFill>
                  <a:schemeClr val="tx1">
                    <a:lumMod val="75000"/>
                    <a:lumOff val="25000"/>
                  </a:schemeClr>
                </a:solidFill>
              </a:rPr>
              <a:t>By upholding social justice, it ensures that the person does not:</a:t>
            </a:r>
          </a:p>
          <a:p>
            <a:pPr>
              <a:lnSpc>
                <a:spcPct val="114000"/>
              </a:lnSpc>
              <a:spcBef>
                <a:spcPts val="600"/>
              </a:spcBef>
              <a:spcAft>
                <a:spcPts val="600"/>
              </a:spcAft>
              <a:buClr>
                <a:srgbClr val="1C96D3"/>
              </a:buClr>
              <a:buFont typeface="Wingdings" panose="05000000000000000000" pitchFamily="2" charset="2"/>
              <a:buChar char="§"/>
            </a:pPr>
            <a:r>
              <a:rPr lang="en-US" sz="2200">
                <a:solidFill>
                  <a:schemeClr val="tx1">
                    <a:lumMod val="75000"/>
                    <a:lumOff val="25000"/>
                  </a:schemeClr>
                </a:solidFill>
              </a:rPr>
              <a:t>Experience a handicap</a:t>
            </a:r>
          </a:p>
          <a:p>
            <a:pPr>
              <a:lnSpc>
                <a:spcPct val="114000"/>
              </a:lnSpc>
              <a:spcBef>
                <a:spcPts val="600"/>
              </a:spcBef>
              <a:spcAft>
                <a:spcPts val="600"/>
              </a:spcAft>
              <a:buClr>
                <a:srgbClr val="1C96D3"/>
              </a:buClr>
              <a:buFont typeface="Wingdings" panose="05000000000000000000" pitchFamily="2" charset="2"/>
              <a:buChar char="§"/>
            </a:pPr>
            <a:r>
              <a:rPr lang="en-US" sz="2200">
                <a:solidFill>
                  <a:schemeClr val="tx1">
                    <a:lumMod val="75000"/>
                    <a:lumOff val="25000"/>
                  </a:schemeClr>
                </a:solidFill>
              </a:rPr>
              <a:t>Suffer from discrimination and harm</a:t>
            </a:r>
          </a:p>
        </p:txBody>
      </p:sp>
      <p:sp>
        <p:nvSpPr>
          <p:cNvPr id="5" name="Rectangle 4">
            <a:extLst>
              <a:ext uri="{FF2B5EF4-FFF2-40B4-BE49-F238E27FC236}">
                <a16:creationId xmlns=""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Demonstrate Commitment to Empower People Receiving Support</a:t>
            </a:r>
            <a:endParaRPr lang="en-PH" sz="1050" i="1"/>
          </a:p>
        </p:txBody>
      </p:sp>
    </p:spTree>
    <p:extLst>
      <p:ext uri="{BB962C8B-B14F-4D97-AF65-F5344CB8AC3E}">
        <p14:creationId xmlns:p14="http://schemas.microsoft.com/office/powerpoint/2010/main" val="4028546418"/>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042D9E7B-D1BB-4A59-8D12-11E6C2FA55AC}"/>
              </a:ext>
            </a:extLst>
          </p:cNvPr>
          <p:cNvSpPr>
            <a:spLocks noGrp="1"/>
          </p:cNvSpPr>
          <p:nvPr>
            <p:ph idx="1"/>
          </p:nvPr>
        </p:nvSpPr>
        <p:spPr>
          <a:xfrm>
            <a:off x="838199"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b="1">
                <a:solidFill>
                  <a:schemeClr val="tx1">
                    <a:lumMod val="75000"/>
                    <a:lumOff val="25000"/>
                  </a:schemeClr>
                </a:solidFill>
              </a:rPr>
              <a:t>Social Justice</a:t>
            </a:r>
          </a:p>
          <a:p>
            <a:pPr marL="0" indent="0">
              <a:lnSpc>
                <a:spcPct val="114000"/>
              </a:lnSpc>
              <a:spcBef>
                <a:spcPts val="600"/>
              </a:spcBef>
              <a:spcAft>
                <a:spcPts val="600"/>
              </a:spcAft>
              <a:buClr>
                <a:srgbClr val="1C96D3"/>
              </a:buClr>
              <a:buNone/>
            </a:pPr>
            <a:r>
              <a:rPr lang="en-US" sz="2200">
                <a:solidFill>
                  <a:schemeClr val="tx1">
                    <a:lumMod val="75000"/>
                    <a:lumOff val="25000"/>
                  </a:schemeClr>
                </a:solidFill>
              </a:rPr>
              <a:t>It is fairness among people regardless of the following:</a:t>
            </a:r>
          </a:p>
        </p:txBody>
      </p:sp>
      <p:sp>
        <p:nvSpPr>
          <p:cNvPr id="5" name="Rectangle 4">
            <a:extLst>
              <a:ext uri="{FF2B5EF4-FFF2-40B4-BE49-F238E27FC236}">
                <a16:creationId xmlns=""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Demonstrate Commitment to Empower People Receiving Support</a:t>
            </a:r>
            <a:endParaRPr lang="en-PH" sz="1050" i="1"/>
          </a:p>
        </p:txBody>
      </p:sp>
      <p:graphicFrame>
        <p:nvGraphicFramePr>
          <p:cNvPr id="4" name="Diagram 3">
            <a:extLst>
              <a:ext uri="{FF2B5EF4-FFF2-40B4-BE49-F238E27FC236}">
                <a16:creationId xmlns="" xmlns:a16="http://schemas.microsoft.com/office/drawing/2014/main" id="{4CD9E831-D3AA-0326-F95B-36119C23242C}"/>
              </a:ext>
            </a:extLst>
          </p:cNvPr>
          <p:cNvGraphicFramePr/>
          <p:nvPr>
            <p:extLst>
              <p:ext uri="{D42A27DB-BD31-4B8C-83A1-F6EECF244321}">
                <p14:modId xmlns:p14="http://schemas.microsoft.com/office/powerpoint/2010/main" val="1922795479"/>
              </p:ext>
            </p:extLst>
          </p:nvPr>
        </p:nvGraphicFramePr>
        <p:xfrm>
          <a:off x="922605" y="2994956"/>
          <a:ext cx="10002570" cy="290641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50716431"/>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042D9E7B-D1BB-4A59-8D12-11E6C2FA55AC}"/>
              </a:ext>
            </a:extLst>
          </p:cNvPr>
          <p:cNvSpPr>
            <a:spLocks noGrp="1"/>
          </p:cNvSpPr>
          <p:nvPr>
            <p:ph idx="1"/>
          </p:nvPr>
        </p:nvSpPr>
        <p:spPr>
          <a:xfrm>
            <a:off x="838198" y="1825625"/>
            <a:ext cx="5540400" cy="4351338"/>
          </a:xfrm>
        </p:spPr>
        <p:txBody>
          <a:bodyPr>
            <a:normAutofit/>
          </a:bodyPr>
          <a:lstStyle/>
          <a:p>
            <a:pPr marL="0" indent="0">
              <a:lnSpc>
                <a:spcPct val="114000"/>
              </a:lnSpc>
              <a:spcBef>
                <a:spcPts val="600"/>
              </a:spcBef>
              <a:spcAft>
                <a:spcPts val="600"/>
              </a:spcAft>
              <a:buClr>
                <a:srgbClr val="1C96D3"/>
              </a:buClr>
              <a:buNone/>
            </a:pPr>
            <a:r>
              <a:rPr lang="en-US" sz="2200" b="1">
                <a:solidFill>
                  <a:schemeClr val="tx1">
                    <a:lumMod val="75000"/>
                    <a:lumOff val="25000"/>
                  </a:schemeClr>
                </a:solidFill>
              </a:rPr>
              <a:t>Social Justice</a:t>
            </a:r>
          </a:p>
          <a:p>
            <a:pPr marL="0" indent="0">
              <a:lnSpc>
                <a:spcPct val="114000"/>
              </a:lnSpc>
              <a:spcBef>
                <a:spcPts val="600"/>
              </a:spcBef>
              <a:spcAft>
                <a:spcPts val="600"/>
              </a:spcAft>
              <a:buClr>
                <a:srgbClr val="1C96D3"/>
              </a:buClr>
              <a:buNone/>
            </a:pPr>
            <a:r>
              <a:rPr lang="en-US" sz="2200">
                <a:solidFill>
                  <a:schemeClr val="tx1">
                    <a:lumMod val="75000"/>
                    <a:lumOff val="25000"/>
                  </a:schemeClr>
                </a:solidFill>
              </a:rPr>
              <a:t>It is the central driving concept affecting social work and commitment to protect the most marginalised members of society.</a:t>
            </a:r>
          </a:p>
          <a:p>
            <a:pPr marL="0" indent="0">
              <a:lnSpc>
                <a:spcPct val="114000"/>
              </a:lnSpc>
              <a:spcBef>
                <a:spcPts val="600"/>
              </a:spcBef>
              <a:spcAft>
                <a:spcPts val="600"/>
              </a:spcAft>
              <a:buClr>
                <a:srgbClr val="1C96D3"/>
              </a:buClr>
              <a:buNone/>
            </a:pPr>
            <a:r>
              <a:rPr lang="en-US" sz="2200">
                <a:solidFill>
                  <a:schemeClr val="tx1">
                    <a:lumMod val="75000"/>
                    <a:lumOff val="25000"/>
                  </a:schemeClr>
                </a:solidFill>
              </a:rPr>
              <a:t>It is both an application and a way of safeguarding the moral values that guide all people.</a:t>
            </a:r>
          </a:p>
        </p:txBody>
      </p:sp>
      <p:sp>
        <p:nvSpPr>
          <p:cNvPr id="5" name="Rectangle 4">
            <a:extLst>
              <a:ext uri="{FF2B5EF4-FFF2-40B4-BE49-F238E27FC236}">
                <a16:creationId xmlns=""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Demonstrate Commitment to Empower People Receiving Support</a:t>
            </a:r>
            <a:endParaRPr lang="en-PH" sz="1050" i="1"/>
          </a:p>
        </p:txBody>
      </p:sp>
      <p:pic>
        <p:nvPicPr>
          <p:cNvPr id="7" name="Content Placeholder 14" descr="Scales of justice on blue background">
            <a:extLst>
              <a:ext uri="{FF2B5EF4-FFF2-40B4-BE49-F238E27FC236}">
                <a16:creationId xmlns="" xmlns:a16="http://schemas.microsoft.com/office/drawing/2014/main" id="{CBB770E9-4CE6-46E8-B17D-ECCB37094F2B}"/>
              </a:ext>
            </a:extLst>
          </p:cNvPr>
          <p:cNvPicPr>
            <a:picLocks/>
          </p:cNvPicPr>
          <p:nvPr/>
        </p:nvPicPr>
        <p:blipFill>
          <a:blip r:embed="rId2" cstate="print">
            <a:extLst>
              <a:ext uri="{28A0092B-C50C-407E-A947-70E740481C1C}">
                <a14:useLocalDpi xmlns:a14="http://schemas.microsoft.com/office/drawing/2010/main" val="0"/>
              </a:ext>
            </a:extLst>
          </a:blip>
          <a:srcRect t="56" b="56"/>
          <a:stretch/>
        </p:blipFill>
        <p:spPr bwMode="auto">
          <a:xfrm flipH="1">
            <a:off x="6870798" y="2036805"/>
            <a:ext cx="4559104" cy="3037610"/>
          </a:xfrm>
          <a:prstGeom prst="rect">
            <a:avLst/>
          </a:prstGeom>
          <a:noFill/>
          <a:ln>
            <a:noFill/>
          </a:ln>
        </p:spPr>
      </p:pic>
    </p:spTree>
    <p:extLst>
      <p:ext uri="{BB962C8B-B14F-4D97-AF65-F5344CB8AC3E}">
        <p14:creationId xmlns:p14="http://schemas.microsoft.com/office/powerpoint/2010/main" val="104335966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042D9E7B-D1BB-4A59-8D12-11E6C2FA55AC}"/>
              </a:ext>
            </a:extLst>
          </p:cNvPr>
          <p:cNvSpPr>
            <a:spLocks noGrp="1"/>
          </p:cNvSpPr>
          <p:nvPr>
            <p:ph idx="1"/>
          </p:nvPr>
        </p:nvSpPr>
        <p:spPr>
          <a:xfrm>
            <a:off x="838201" y="1825625"/>
            <a:ext cx="5257800" cy="4351338"/>
          </a:xfrm>
        </p:spPr>
        <p:txBody>
          <a:bodyPr>
            <a:normAutofit/>
          </a:body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A care worker must also:</a:t>
            </a:r>
          </a:p>
          <a:p>
            <a:pPr>
              <a:lnSpc>
                <a:spcPct val="114000"/>
              </a:lnSpc>
              <a:spcBef>
                <a:spcPts val="600"/>
              </a:spcBef>
              <a:spcAft>
                <a:spcPts val="600"/>
              </a:spcAft>
              <a:buClr>
                <a:srgbClr val="1C96D3"/>
              </a:buClr>
              <a:buFont typeface="Wingdings" panose="05000000000000000000" pitchFamily="2" charset="2"/>
              <a:buChar char="§"/>
            </a:pPr>
            <a:r>
              <a:rPr lang="en-US" sz="2200">
                <a:solidFill>
                  <a:schemeClr val="tx1">
                    <a:lumMod val="75000"/>
                    <a:lumOff val="25000"/>
                  </a:schemeClr>
                </a:solidFill>
              </a:rPr>
              <a:t>Be prepared to work with and care for diverse people</a:t>
            </a:r>
          </a:p>
          <a:p>
            <a:pPr marL="687600" indent="-230400">
              <a:lnSpc>
                <a:spcPct val="133000"/>
              </a:lnSpc>
              <a:spcBef>
                <a:spcPts val="600"/>
              </a:spcBef>
              <a:spcAft>
                <a:spcPts val="600"/>
              </a:spcAft>
              <a:buClr>
                <a:srgbClr val="1C96D3"/>
              </a:buClr>
              <a:buFont typeface="Courier New" panose="02070309020205020404" pitchFamily="49" charset="0"/>
              <a:buChar char="o"/>
            </a:pPr>
            <a:r>
              <a:rPr lang="en-US" sz="2200" i="1">
                <a:solidFill>
                  <a:schemeClr val="tx1">
                    <a:lumMod val="75000"/>
                    <a:lumOff val="25000"/>
                  </a:schemeClr>
                </a:solidFill>
              </a:rPr>
              <a:t>The Carer Recognition Act 2010 (Cth)</a:t>
            </a:r>
            <a:r>
              <a:rPr lang="en-US" sz="2200">
                <a:solidFill>
                  <a:schemeClr val="tx1">
                    <a:lumMod val="75000"/>
                    <a:lumOff val="25000"/>
                  </a:schemeClr>
                </a:solidFill>
              </a:rPr>
              <a:t> enumerates the people you may provide support to as a care worker.</a:t>
            </a:r>
            <a:endParaRPr lang="en-AU" sz="2200">
              <a:solidFill>
                <a:schemeClr val="tx1">
                  <a:lumMod val="75000"/>
                  <a:lumOff val="25000"/>
                </a:schemeClr>
              </a:solidFill>
            </a:endParaRPr>
          </a:p>
        </p:txBody>
      </p:sp>
      <p:pic>
        <p:nvPicPr>
          <p:cNvPr id="5" name="Content Placeholder 14" descr="Old women in retirement home">
            <a:extLst>
              <a:ext uri="{FF2B5EF4-FFF2-40B4-BE49-F238E27FC236}">
                <a16:creationId xmlns="" xmlns:a16="http://schemas.microsoft.com/office/drawing/2014/main" id="{7D1585E9-CE9F-4E43-A173-CF56BEC23995}"/>
              </a:ext>
            </a:extLst>
          </p:cNvPr>
          <p:cNvPicPr>
            <a:picLocks/>
          </p:cNvPicPr>
          <p:nvPr/>
        </p:nvPicPr>
        <p:blipFill rotWithShape="1">
          <a:blip r:embed="rId2" cstate="print">
            <a:extLst>
              <a:ext uri="{28A0092B-C50C-407E-A947-70E740481C1C}">
                <a14:useLocalDpi xmlns:a14="http://schemas.microsoft.com/office/drawing/2010/main" val="0"/>
              </a:ext>
            </a:extLst>
          </a:blip>
          <a:srcRect l="1446" r="3533"/>
          <a:stretch/>
        </p:blipFill>
        <p:spPr bwMode="auto">
          <a:xfrm>
            <a:off x="6921461" y="1850601"/>
            <a:ext cx="4508441" cy="3156797"/>
          </a:xfrm>
          <a:prstGeom prst="rect">
            <a:avLst/>
          </a:prstGeom>
          <a:noFill/>
          <a:ln>
            <a:noFill/>
          </a:ln>
        </p:spPr>
      </p:pic>
    </p:spTree>
    <p:extLst>
      <p:ext uri="{BB962C8B-B14F-4D97-AF65-F5344CB8AC3E}">
        <p14:creationId xmlns:p14="http://schemas.microsoft.com/office/powerpoint/2010/main" val="2813271012"/>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042D9E7B-D1BB-4A59-8D12-11E6C2FA55AC}"/>
              </a:ext>
            </a:extLst>
          </p:cNvPr>
          <p:cNvSpPr>
            <a:spLocks noGrp="1"/>
          </p:cNvSpPr>
          <p:nvPr>
            <p:ph idx="1"/>
          </p:nvPr>
        </p:nvSpPr>
        <p:spPr>
          <a:xfrm>
            <a:off x="838199" y="1825625"/>
            <a:ext cx="5257801" cy="4351338"/>
          </a:xfrm>
        </p:spPr>
        <p:txBody>
          <a:bodyPr>
            <a:normAutofit/>
          </a:body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Social justice has four essential principles:</a:t>
            </a:r>
          </a:p>
        </p:txBody>
      </p:sp>
      <p:sp>
        <p:nvSpPr>
          <p:cNvPr id="5" name="Rectangle 4">
            <a:extLst>
              <a:ext uri="{FF2B5EF4-FFF2-40B4-BE49-F238E27FC236}">
                <a16:creationId xmlns=""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Demonstrate Commitment to Empower People Receiving Support</a:t>
            </a:r>
            <a:endParaRPr lang="en-PH" sz="1050" i="1"/>
          </a:p>
        </p:txBody>
      </p:sp>
      <p:graphicFrame>
        <p:nvGraphicFramePr>
          <p:cNvPr id="6" name="Table 7">
            <a:extLst>
              <a:ext uri="{FF2B5EF4-FFF2-40B4-BE49-F238E27FC236}">
                <a16:creationId xmlns="" xmlns:a16="http://schemas.microsoft.com/office/drawing/2014/main" id="{122A493A-0EC8-4CCC-AB11-570310A3B0CD}"/>
              </a:ext>
            </a:extLst>
          </p:cNvPr>
          <p:cNvGraphicFramePr>
            <a:graphicFrameLocks noGrp="1"/>
          </p:cNvGraphicFramePr>
          <p:nvPr>
            <p:extLst>
              <p:ext uri="{D42A27DB-BD31-4B8C-83A1-F6EECF244321}">
                <p14:modId xmlns:p14="http://schemas.microsoft.com/office/powerpoint/2010/main" val="2659566917"/>
              </p:ext>
            </p:extLst>
          </p:nvPr>
        </p:nvGraphicFramePr>
        <p:xfrm>
          <a:off x="838199" y="2355457"/>
          <a:ext cx="10086974" cy="3686518"/>
        </p:xfrm>
        <a:graphic>
          <a:graphicData uri="http://schemas.openxmlformats.org/drawingml/2006/table">
            <a:tbl>
              <a:tblPr firstRow="1" bandRow="1">
                <a:tableStyleId>{17292A2E-F333-43FB-9621-5CBBE7FDCDCB}</a:tableStyleId>
              </a:tblPr>
              <a:tblGrid>
                <a:gridCol w="2003475">
                  <a:extLst>
                    <a:ext uri="{9D8B030D-6E8A-4147-A177-3AD203B41FA5}">
                      <a16:colId xmlns="" xmlns:a16="http://schemas.microsoft.com/office/drawing/2014/main" val="3114293135"/>
                    </a:ext>
                  </a:extLst>
                </a:gridCol>
                <a:gridCol w="8083499">
                  <a:extLst>
                    <a:ext uri="{9D8B030D-6E8A-4147-A177-3AD203B41FA5}">
                      <a16:colId xmlns="" xmlns:a16="http://schemas.microsoft.com/office/drawing/2014/main" val="4191398198"/>
                    </a:ext>
                  </a:extLst>
                </a:gridCol>
              </a:tblGrid>
              <a:tr h="468000">
                <a:tc gridSpan="2">
                  <a:txBody>
                    <a:bodyPr/>
                    <a:lstStyle/>
                    <a:p>
                      <a:pPr algn="ctr"/>
                      <a:r>
                        <a:rPr lang="en-US" sz="2000"/>
                        <a:t>Four Principles of Social Justice</a:t>
                      </a:r>
                      <a:endParaRPr lang="en-PH" sz="2000"/>
                    </a:p>
                  </a:txBody>
                  <a:tcPr/>
                </a:tc>
                <a:tc hMerge="1">
                  <a:txBody>
                    <a:bodyPr/>
                    <a:lstStyle/>
                    <a:p>
                      <a:endParaRPr lang="en-PH"/>
                    </a:p>
                  </a:txBody>
                  <a:tcPr/>
                </a:tc>
                <a:extLst>
                  <a:ext uri="{0D108BD9-81ED-4DB2-BD59-A6C34878D82A}">
                    <a16:rowId xmlns="" xmlns:a16="http://schemas.microsoft.com/office/drawing/2014/main" val="738734138"/>
                  </a:ext>
                </a:extLst>
              </a:tr>
              <a:tr h="776596">
                <a:tc>
                  <a:txBody>
                    <a:bodyPr/>
                    <a:lstStyle/>
                    <a:p>
                      <a:pPr algn="ctr"/>
                      <a:r>
                        <a:rPr lang="en-US" sz="2000" b="1">
                          <a:solidFill>
                            <a:schemeClr val="tx1">
                              <a:lumMod val="75000"/>
                              <a:lumOff val="25000"/>
                            </a:schemeClr>
                          </a:solidFill>
                        </a:rPr>
                        <a:t>Equity</a:t>
                      </a:r>
                      <a:endParaRPr lang="en-PH" sz="2000" b="1">
                        <a:solidFill>
                          <a:schemeClr val="tx1">
                            <a:lumMod val="75000"/>
                            <a:lumOff val="25000"/>
                          </a:schemeClr>
                        </a:solidFill>
                      </a:endParaRPr>
                    </a:p>
                  </a:txBody>
                  <a:tcPr anchor="ctr"/>
                </a:tc>
                <a:tc>
                  <a:txBody>
                    <a:bodyPr/>
                    <a:lstStyle/>
                    <a:p>
                      <a:r>
                        <a:rPr lang="en-US" sz="2000">
                          <a:solidFill>
                            <a:schemeClr val="tx1">
                              <a:lumMod val="75000"/>
                              <a:lumOff val="25000"/>
                            </a:schemeClr>
                          </a:solidFill>
                        </a:rPr>
                        <a:t>All Australians must benefit from fair distribution of resources</a:t>
                      </a:r>
                      <a:endParaRPr lang="en-PH" sz="2000">
                        <a:solidFill>
                          <a:schemeClr val="tx1">
                            <a:lumMod val="75000"/>
                            <a:lumOff val="25000"/>
                          </a:schemeClr>
                        </a:solidFill>
                      </a:endParaRPr>
                    </a:p>
                  </a:txBody>
                  <a:tcPr anchor="ctr"/>
                </a:tc>
                <a:extLst>
                  <a:ext uri="{0D108BD9-81ED-4DB2-BD59-A6C34878D82A}">
                    <a16:rowId xmlns="" xmlns:a16="http://schemas.microsoft.com/office/drawing/2014/main" val="3919546475"/>
                  </a:ext>
                </a:extLst>
              </a:tr>
              <a:tr h="813974">
                <a:tc>
                  <a:txBody>
                    <a:bodyPr/>
                    <a:lstStyle/>
                    <a:p>
                      <a:pPr algn="ctr"/>
                      <a:r>
                        <a:rPr lang="en-US" sz="2000" b="1">
                          <a:solidFill>
                            <a:schemeClr val="tx1">
                              <a:lumMod val="75000"/>
                              <a:lumOff val="25000"/>
                            </a:schemeClr>
                          </a:solidFill>
                        </a:rPr>
                        <a:t>Access</a:t>
                      </a:r>
                      <a:endParaRPr lang="en-PH" sz="2000" b="1">
                        <a:solidFill>
                          <a:schemeClr val="tx1">
                            <a:lumMod val="75000"/>
                            <a:lumOff val="25000"/>
                          </a:schemeClr>
                        </a:solidFill>
                      </a:endParaRPr>
                    </a:p>
                  </a:txBody>
                  <a:tcPr anchor="ctr"/>
                </a:tc>
                <a:tc>
                  <a:txBody>
                    <a:bodyPr/>
                    <a:lstStyle/>
                    <a:p>
                      <a:r>
                        <a:rPr lang="en-US" sz="2000">
                          <a:solidFill>
                            <a:schemeClr val="tx1">
                              <a:lumMod val="75000"/>
                              <a:lumOff val="25000"/>
                            </a:schemeClr>
                          </a:solidFill>
                        </a:rPr>
                        <a:t>All Australians must have fair access to goods and services</a:t>
                      </a:r>
                      <a:endParaRPr lang="en-PH" sz="2000" i="1">
                        <a:solidFill>
                          <a:schemeClr val="tx1">
                            <a:lumMod val="75000"/>
                            <a:lumOff val="25000"/>
                          </a:schemeClr>
                        </a:solidFill>
                      </a:endParaRPr>
                    </a:p>
                  </a:txBody>
                  <a:tcPr anchor="ctr"/>
                </a:tc>
                <a:extLst>
                  <a:ext uri="{0D108BD9-81ED-4DB2-BD59-A6C34878D82A}">
                    <a16:rowId xmlns="" xmlns:a16="http://schemas.microsoft.com/office/drawing/2014/main" val="157076880"/>
                  </a:ext>
                </a:extLst>
              </a:tr>
              <a:tr h="813974">
                <a:tc>
                  <a:txBody>
                    <a:bodyPr/>
                    <a:lstStyle/>
                    <a:p>
                      <a:pPr algn="ctr"/>
                      <a:r>
                        <a:rPr lang="en-US" sz="2000" b="1">
                          <a:solidFill>
                            <a:schemeClr val="tx1">
                              <a:lumMod val="75000"/>
                              <a:lumOff val="25000"/>
                            </a:schemeClr>
                          </a:solidFill>
                        </a:rPr>
                        <a:t>Participation</a:t>
                      </a:r>
                      <a:endParaRPr lang="en-PH" sz="2000" b="1">
                        <a:solidFill>
                          <a:schemeClr val="tx1">
                            <a:lumMod val="75000"/>
                            <a:lumOff val="25000"/>
                          </a:schemeClr>
                        </a:solidFill>
                      </a:endParaRPr>
                    </a:p>
                  </a:txBody>
                  <a:tcPr anchor="ctr"/>
                </a:tc>
                <a:tc>
                  <a:txBody>
                    <a:bodyPr/>
                    <a:lstStyle/>
                    <a:p>
                      <a:r>
                        <a:rPr lang="en-US" sz="2000">
                          <a:solidFill>
                            <a:schemeClr val="tx1">
                              <a:lumMod val="75000"/>
                              <a:lumOff val="25000"/>
                            </a:schemeClr>
                          </a:solidFill>
                        </a:rPr>
                        <a:t>All Australians must be able to participate in decisions affecting them</a:t>
                      </a:r>
                      <a:endParaRPr lang="en-PH" sz="2000" i="1">
                        <a:solidFill>
                          <a:schemeClr val="tx1">
                            <a:lumMod val="75000"/>
                            <a:lumOff val="25000"/>
                          </a:schemeClr>
                        </a:solidFill>
                      </a:endParaRPr>
                    </a:p>
                  </a:txBody>
                  <a:tcPr anchor="ctr"/>
                </a:tc>
                <a:extLst>
                  <a:ext uri="{0D108BD9-81ED-4DB2-BD59-A6C34878D82A}">
                    <a16:rowId xmlns="" xmlns:a16="http://schemas.microsoft.com/office/drawing/2014/main" val="482914033"/>
                  </a:ext>
                </a:extLst>
              </a:tr>
              <a:tr h="813974">
                <a:tc>
                  <a:txBody>
                    <a:bodyPr/>
                    <a:lstStyle/>
                    <a:p>
                      <a:pPr algn="ctr"/>
                      <a:r>
                        <a:rPr lang="en-US" sz="2000" b="1">
                          <a:solidFill>
                            <a:schemeClr val="tx1">
                              <a:lumMod val="75000"/>
                              <a:lumOff val="25000"/>
                            </a:schemeClr>
                          </a:solidFill>
                        </a:rPr>
                        <a:t>Rights</a:t>
                      </a:r>
                      <a:endParaRPr lang="en-PH" sz="2000" b="1">
                        <a:solidFill>
                          <a:schemeClr val="tx1">
                            <a:lumMod val="75000"/>
                            <a:lumOff val="25000"/>
                          </a:schemeClr>
                        </a:solidFill>
                      </a:endParaRPr>
                    </a:p>
                  </a:txBody>
                  <a:tcPr anchor="ctr"/>
                </a:tc>
                <a:tc>
                  <a:txBody>
                    <a:bodyPr/>
                    <a:lstStyle/>
                    <a:p>
                      <a:r>
                        <a:rPr lang="en-US" sz="2000">
                          <a:solidFill>
                            <a:schemeClr val="tx1">
                              <a:lumMod val="75000"/>
                              <a:lumOff val="25000"/>
                            </a:schemeClr>
                          </a:solidFill>
                        </a:rPr>
                        <a:t>All Australians must enjoy protection through equal legal, industrials, and political rights</a:t>
                      </a:r>
                      <a:endParaRPr lang="en-US" sz="2000" i="1">
                        <a:solidFill>
                          <a:schemeClr val="tx1">
                            <a:lumMod val="75000"/>
                            <a:lumOff val="25000"/>
                          </a:schemeClr>
                        </a:solidFill>
                      </a:endParaRPr>
                    </a:p>
                  </a:txBody>
                  <a:tcPr anchor="ctr"/>
                </a:tc>
                <a:extLst>
                  <a:ext uri="{0D108BD9-81ED-4DB2-BD59-A6C34878D82A}">
                    <a16:rowId xmlns="" xmlns:a16="http://schemas.microsoft.com/office/drawing/2014/main" val="3504283738"/>
                  </a:ext>
                </a:extLst>
              </a:tr>
            </a:tbl>
          </a:graphicData>
        </a:graphic>
      </p:graphicFrame>
    </p:spTree>
    <p:extLst>
      <p:ext uri="{BB962C8B-B14F-4D97-AF65-F5344CB8AC3E}">
        <p14:creationId xmlns:p14="http://schemas.microsoft.com/office/powerpoint/2010/main" val="1213655181"/>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Elderly man in counseling">
            <a:extLst>
              <a:ext uri="{FF2B5EF4-FFF2-40B4-BE49-F238E27FC236}">
                <a16:creationId xmlns="" xmlns:a16="http://schemas.microsoft.com/office/drawing/2014/main" id="{4F88ADA0-0255-46EE-8146-5022338A9EAE}"/>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9256" t="9" r="10582" b="-9"/>
          <a:stretch/>
        </p:blipFill>
        <p:spPr>
          <a:xfrm flipH="1">
            <a:off x="3946385" y="619"/>
            <a:ext cx="8245616" cy="6878483"/>
          </a:xfrm>
          <a:prstGeom prst="rect">
            <a:avLst/>
          </a:prstGeom>
        </p:spPr>
      </p:pic>
      <p:sp>
        <p:nvSpPr>
          <p:cNvPr id="8" name="Rectangle 7">
            <a:extLst>
              <a:ext uri="{FF2B5EF4-FFF2-40B4-BE49-F238E27FC236}">
                <a16:creationId xmlns="" xmlns:a16="http://schemas.microsoft.com/office/drawing/2014/main" id="{842B2D5E-7118-4323-9BF4-D46398EB2210}"/>
              </a:ext>
            </a:extLst>
          </p:cNvPr>
          <p:cNvSpPr/>
          <p:nvPr/>
        </p:nvSpPr>
        <p:spPr>
          <a:xfrm>
            <a:off x="3946385" y="-310"/>
            <a:ext cx="6090244" cy="6858000"/>
          </a:xfrm>
          <a:prstGeom prst="rect">
            <a:avLst/>
          </a:prstGeom>
          <a:gradFill flip="none" rotWithShape="1">
            <a:gsLst>
              <a:gs pos="64593">
                <a:srgbClr val="FFFFFF">
                  <a:alpha val="70000"/>
                </a:srgbClr>
              </a:gs>
              <a:gs pos="26556">
                <a:srgbClr val="FFFFFF"/>
              </a:gs>
              <a:gs pos="38100">
                <a:schemeClr val="bg1">
                  <a:alpha val="90000"/>
                </a:schemeClr>
              </a:gs>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 name="Content Placeholder 2">
            <a:extLst>
              <a:ext uri="{FF2B5EF4-FFF2-40B4-BE49-F238E27FC236}">
                <a16:creationId xmlns="" xmlns:a16="http://schemas.microsoft.com/office/drawing/2014/main" id="{042D9E7B-D1BB-4A59-8D12-11E6C2FA55AC}"/>
              </a:ext>
            </a:extLst>
          </p:cNvPr>
          <p:cNvSpPr>
            <a:spLocks noGrp="1"/>
          </p:cNvSpPr>
          <p:nvPr>
            <p:ph idx="1"/>
          </p:nvPr>
        </p:nvSpPr>
        <p:spPr>
          <a:xfrm>
            <a:off x="838200" y="1825625"/>
            <a:ext cx="6897600" cy="4351338"/>
          </a:xfrm>
        </p:spPr>
        <p:txBody>
          <a:bodyPr>
            <a:normAutofit/>
          </a:body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A care worker must uphold social justice during all interactions with their clients by doing the following:</a:t>
            </a:r>
          </a:p>
          <a:p>
            <a:pPr>
              <a:lnSpc>
                <a:spcPct val="114000"/>
              </a:lnSpc>
              <a:spcBef>
                <a:spcPts val="600"/>
              </a:spcBef>
              <a:spcAft>
                <a:spcPts val="600"/>
              </a:spcAft>
              <a:buClr>
                <a:srgbClr val="1C96D3"/>
              </a:buClr>
              <a:buFont typeface="Wingdings" panose="05000000000000000000" pitchFamily="2" charset="2"/>
              <a:buChar char="§"/>
            </a:pPr>
            <a:r>
              <a:rPr lang="en-US" sz="2200">
                <a:solidFill>
                  <a:schemeClr val="tx1">
                    <a:lumMod val="75000"/>
                    <a:lumOff val="25000"/>
                  </a:schemeClr>
                </a:solidFill>
              </a:rPr>
              <a:t>Recognising the different needs of the client</a:t>
            </a:r>
          </a:p>
          <a:p>
            <a:pPr>
              <a:lnSpc>
                <a:spcPct val="114000"/>
              </a:lnSpc>
              <a:spcBef>
                <a:spcPts val="600"/>
              </a:spcBef>
              <a:spcAft>
                <a:spcPts val="600"/>
              </a:spcAft>
              <a:buClr>
                <a:srgbClr val="1C96D3"/>
              </a:buClr>
              <a:buFont typeface="Wingdings" panose="05000000000000000000" pitchFamily="2" charset="2"/>
              <a:buChar char="§"/>
            </a:pPr>
            <a:r>
              <a:rPr lang="en-US" sz="2200">
                <a:solidFill>
                  <a:schemeClr val="tx1">
                    <a:lumMod val="75000"/>
                    <a:lumOff val="25000"/>
                  </a:schemeClr>
                </a:solidFill>
              </a:rPr>
              <a:t>Allowing the client to share their insights on how they can be best supported</a:t>
            </a:r>
          </a:p>
          <a:p>
            <a:pPr>
              <a:lnSpc>
                <a:spcPct val="114000"/>
              </a:lnSpc>
              <a:spcBef>
                <a:spcPts val="600"/>
              </a:spcBef>
              <a:spcAft>
                <a:spcPts val="600"/>
              </a:spcAft>
              <a:buClr>
                <a:srgbClr val="1C96D3"/>
              </a:buClr>
              <a:buFont typeface="Wingdings" panose="05000000000000000000" pitchFamily="2" charset="2"/>
              <a:buChar char="§"/>
            </a:pPr>
            <a:r>
              <a:rPr lang="en-US" sz="2200">
                <a:solidFill>
                  <a:schemeClr val="tx1">
                    <a:lumMod val="75000"/>
                    <a:lumOff val="25000"/>
                  </a:schemeClr>
                </a:solidFill>
              </a:rPr>
              <a:t>Informing the client of their rights</a:t>
            </a:r>
          </a:p>
        </p:txBody>
      </p:sp>
      <p:sp>
        <p:nvSpPr>
          <p:cNvPr id="5" name="Rectangle 4">
            <a:extLst>
              <a:ext uri="{FF2B5EF4-FFF2-40B4-BE49-F238E27FC236}">
                <a16:creationId xmlns=""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Demonstrate Commitment to Empower People Receiving Support</a:t>
            </a:r>
            <a:endParaRPr lang="en-PH" sz="1050" i="1"/>
          </a:p>
        </p:txBody>
      </p:sp>
    </p:spTree>
    <p:extLst>
      <p:ext uri="{BB962C8B-B14F-4D97-AF65-F5344CB8AC3E}">
        <p14:creationId xmlns:p14="http://schemas.microsoft.com/office/powerpoint/2010/main" val="2167559496"/>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 xmlns:a16="http://schemas.microsoft.com/office/drawing/2014/main" id="{4F88ADA0-0255-46EE-8146-5022338A9EAE}"/>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3581" t="14" r="16288" b="-14"/>
          <a:stretch/>
        </p:blipFill>
        <p:spPr>
          <a:xfrm>
            <a:off x="3946385" y="620"/>
            <a:ext cx="8245616" cy="6857380"/>
          </a:xfrm>
          <a:prstGeom prst="rect">
            <a:avLst/>
          </a:prstGeom>
        </p:spPr>
      </p:pic>
      <p:sp>
        <p:nvSpPr>
          <p:cNvPr id="8" name="Rectangle 7">
            <a:extLst>
              <a:ext uri="{FF2B5EF4-FFF2-40B4-BE49-F238E27FC236}">
                <a16:creationId xmlns="" xmlns:a16="http://schemas.microsoft.com/office/drawing/2014/main" id="{842B2D5E-7118-4323-9BF4-D46398EB2210}"/>
              </a:ext>
            </a:extLst>
          </p:cNvPr>
          <p:cNvSpPr/>
          <p:nvPr/>
        </p:nvSpPr>
        <p:spPr>
          <a:xfrm>
            <a:off x="3946385" y="-310"/>
            <a:ext cx="6090244" cy="6858000"/>
          </a:xfrm>
          <a:prstGeom prst="rect">
            <a:avLst/>
          </a:prstGeom>
          <a:gradFill flip="none" rotWithShape="1">
            <a:gsLst>
              <a:gs pos="64593">
                <a:srgbClr val="FFFFFF">
                  <a:alpha val="70000"/>
                </a:srgbClr>
              </a:gs>
              <a:gs pos="26556">
                <a:srgbClr val="FFFFFF"/>
              </a:gs>
              <a:gs pos="38100">
                <a:schemeClr val="bg1">
                  <a:alpha val="90000"/>
                </a:schemeClr>
              </a:gs>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 name="Content Placeholder 2">
            <a:extLst>
              <a:ext uri="{FF2B5EF4-FFF2-40B4-BE49-F238E27FC236}">
                <a16:creationId xmlns="" xmlns:a16="http://schemas.microsoft.com/office/drawing/2014/main" id="{042D9E7B-D1BB-4A59-8D12-11E6C2FA55AC}"/>
              </a:ext>
            </a:extLst>
          </p:cNvPr>
          <p:cNvSpPr>
            <a:spLocks noGrp="1"/>
          </p:cNvSpPr>
          <p:nvPr>
            <p:ph idx="1"/>
          </p:nvPr>
        </p:nvSpPr>
        <p:spPr>
          <a:xfrm>
            <a:off x="838200" y="1825625"/>
            <a:ext cx="6897600" cy="4351338"/>
          </a:xfrm>
        </p:spPr>
        <p:txBody>
          <a:bodyPr>
            <a:normAutofit/>
          </a:body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A care worker must uphold social justice during all interactions with their clients by doing the following:</a:t>
            </a:r>
          </a:p>
          <a:p>
            <a:pPr>
              <a:lnSpc>
                <a:spcPct val="114000"/>
              </a:lnSpc>
              <a:spcBef>
                <a:spcPts val="600"/>
              </a:spcBef>
              <a:spcAft>
                <a:spcPts val="600"/>
              </a:spcAft>
              <a:buClr>
                <a:srgbClr val="1C96D3"/>
              </a:buClr>
              <a:buFont typeface="Wingdings" panose="05000000000000000000" pitchFamily="2" charset="2"/>
              <a:buChar char="§"/>
            </a:pPr>
            <a:r>
              <a:rPr lang="en-US" sz="2200">
                <a:solidFill>
                  <a:schemeClr val="tx1">
                    <a:lumMod val="75000"/>
                    <a:lumOff val="25000"/>
                  </a:schemeClr>
                </a:solidFill>
              </a:rPr>
              <a:t>Encouraging the client to participate in decision-making</a:t>
            </a:r>
          </a:p>
          <a:p>
            <a:pPr>
              <a:lnSpc>
                <a:spcPct val="114000"/>
              </a:lnSpc>
              <a:spcBef>
                <a:spcPts val="600"/>
              </a:spcBef>
              <a:spcAft>
                <a:spcPts val="600"/>
              </a:spcAft>
              <a:buClr>
                <a:srgbClr val="1C96D3"/>
              </a:buClr>
              <a:buFont typeface="Wingdings" panose="05000000000000000000" pitchFamily="2" charset="2"/>
              <a:buChar char="§"/>
            </a:pPr>
            <a:r>
              <a:rPr lang="en-US" sz="2200">
                <a:solidFill>
                  <a:schemeClr val="tx1">
                    <a:lumMod val="75000"/>
                    <a:lumOff val="25000"/>
                  </a:schemeClr>
                </a:solidFill>
              </a:rPr>
              <a:t>Assisting the client in having equal and fair access to resources, goods, and services</a:t>
            </a:r>
          </a:p>
          <a:p>
            <a:pPr>
              <a:lnSpc>
                <a:spcPct val="114000"/>
              </a:lnSpc>
              <a:spcBef>
                <a:spcPts val="600"/>
              </a:spcBef>
              <a:spcAft>
                <a:spcPts val="600"/>
              </a:spcAft>
              <a:buClr>
                <a:srgbClr val="1C96D3"/>
              </a:buClr>
              <a:buFont typeface="Wingdings" panose="05000000000000000000" pitchFamily="2" charset="2"/>
              <a:buChar char="§"/>
            </a:pPr>
            <a:r>
              <a:rPr lang="en-US" sz="2200">
                <a:solidFill>
                  <a:schemeClr val="tx1">
                    <a:lumMod val="75000"/>
                    <a:lumOff val="25000"/>
                  </a:schemeClr>
                </a:solidFill>
              </a:rPr>
              <a:t>Taking measures to remove barriers that affect the socialisation of the client</a:t>
            </a:r>
          </a:p>
        </p:txBody>
      </p:sp>
      <p:sp>
        <p:nvSpPr>
          <p:cNvPr id="5" name="Rectangle 4">
            <a:extLst>
              <a:ext uri="{FF2B5EF4-FFF2-40B4-BE49-F238E27FC236}">
                <a16:creationId xmlns=""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Demonstrate Commitment to Empower People Receiving Support</a:t>
            </a:r>
            <a:endParaRPr lang="en-PH" sz="1050" i="1"/>
          </a:p>
        </p:txBody>
      </p:sp>
    </p:spTree>
    <p:extLst>
      <p:ext uri="{BB962C8B-B14F-4D97-AF65-F5344CB8AC3E}">
        <p14:creationId xmlns:p14="http://schemas.microsoft.com/office/powerpoint/2010/main" val="1281982938"/>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042D9E7B-D1BB-4A59-8D12-11E6C2FA55AC}"/>
              </a:ext>
            </a:extLst>
          </p:cNvPr>
          <p:cNvSpPr>
            <a:spLocks noGrp="1"/>
          </p:cNvSpPr>
          <p:nvPr>
            <p:ph idx="1"/>
          </p:nvPr>
        </p:nvSpPr>
        <p:spPr>
          <a:xfrm>
            <a:off x="838200" y="1825625"/>
            <a:ext cx="10087200" cy="4351338"/>
          </a:xfrm>
        </p:spPr>
        <p:txBody>
          <a:bodyPr>
            <a:normAutofit/>
          </a:body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A care worker who upholds social justice respects each client as an individual allowing them to make their own decisions which is vital to providing effective care services.</a:t>
            </a:r>
          </a:p>
          <a:p>
            <a:pPr marL="0" indent="0">
              <a:lnSpc>
                <a:spcPct val="114000"/>
              </a:lnSpc>
              <a:spcBef>
                <a:spcPts val="600"/>
              </a:spcBef>
              <a:spcAft>
                <a:spcPts val="600"/>
              </a:spcAft>
              <a:buClr>
                <a:srgbClr val="1C96D3"/>
              </a:buClr>
              <a:buNone/>
            </a:pPr>
            <a:r>
              <a:rPr lang="en-US" sz="2200">
                <a:solidFill>
                  <a:schemeClr val="tx1">
                    <a:lumMod val="75000"/>
                    <a:lumOff val="25000"/>
                  </a:schemeClr>
                </a:solidFill>
              </a:rPr>
              <a:t>It allows for the following benefits:</a:t>
            </a:r>
          </a:p>
          <a:p>
            <a:pPr>
              <a:lnSpc>
                <a:spcPct val="114000"/>
              </a:lnSpc>
              <a:spcBef>
                <a:spcPts val="600"/>
              </a:spcBef>
              <a:spcAft>
                <a:spcPts val="600"/>
              </a:spcAft>
              <a:buClr>
                <a:srgbClr val="1C96D3"/>
              </a:buClr>
              <a:buFont typeface="Wingdings" panose="05000000000000000000" pitchFamily="2" charset="2"/>
              <a:buChar char="§"/>
            </a:pPr>
            <a:r>
              <a:rPr lang="en-US" sz="2200">
                <a:solidFill>
                  <a:schemeClr val="tx1">
                    <a:lumMod val="75000"/>
                    <a:lumOff val="25000"/>
                  </a:schemeClr>
                </a:solidFill>
              </a:rPr>
              <a:t>The unique needs of the client are identified and recognised.</a:t>
            </a:r>
          </a:p>
          <a:p>
            <a:pPr marL="230400" indent="0">
              <a:lnSpc>
                <a:spcPct val="114000"/>
              </a:lnSpc>
              <a:spcBef>
                <a:spcPts val="600"/>
              </a:spcBef>
              <a:spcAft>
                <a:spcPts val="600"/>
              </a:spcAft>
              <a:buClr>
                <a:srgbClr val="1C96D3"/>
              </a:buClr>
              <a:buNone/>
            </a:pPr>
            <a:r>
              <a:rPr lang="en-US" sz="2200">
                <a:solidFill>
                  <a:schemeClr val="tx1">
                    <a:lumMod val="75000"/>
                    <a:lumOff val="25000"/>
                  </a:schemeClr>
                </a:solidFill>
              </a:rPr>
              <a:t>This allows care workers to create more effective individualised support strategies.</a:t>
            </a:r>
          </a:p>
        </p:txBody>
      </p:sp>
      <p:sp>
        <p:nvSpPr>
          <p:cNvPr id="5" name="Rectangle 4">
            <a:extLst>
              <a:ext uri="{FF2B5EF4-FFF2-40B4-BE49-F238E27FC236}">
                <a16:creationId xmlns=""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Demonstrate Commitment to Empower People Receiving Support</a:t>
            </a:r>
            <a:endParaRPr lang="en-PH" sz="1050" i="1"/>
          </a:p>
        </p:txBody>
      </p:sp>
    </p:spTree>
    <p:extLst>
      <p:ext uri="{BB962C8B-B14F-4D97-AF65-F5344CB8AC3E}">
        <p14:creationId xmlns:p14="http://schemas.microsoft.com/office/powerpoint/2010/main" val="719223165"/>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endParaRPr lang="en-AU" b="1">
              <a:solidFill>
                <a:srgbClr val="FF595E"/>
              </a:solidFill>
              <a:latin typeface="+mn-lt"/>
            </a:endParaRPr>
          </a:p>
        </p:txBody>
      </p:sp>
      <p:sp>
        <p:nvSpPr>
          <p:cNvPr id="3" name="Content Placeholder 2">
            <a:extLst>
              <a:ext uri="{FF2B5EF4-FFF2-40B4-BE49-F238E27FC236}">
                <a16:creationId xmlns="" xmlns:a16="http://schemas.microsoft.com/office/drawing/2014/main" id="{042D9E7B-D1BB-4A59-8D12-11E6C2FA55AC}"/>
              </a:ext>
            </a:extLst>
          </p:cNvPr>
          <p:cNvSpPr>
            <a:spLocks noGrp="1"/>
          </p:cNvSpPr>
          <p:nvPr>
            <p:ph idx="1"/>
          </p:nvPr>
        </p:nvSpPr>
        <p:spPr>
          <a:xfrm>
            <a:off x="838199"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It allows for the following benefits:</a:t>
            </a:r>
          </a:p>
          <a:p>
            <a:pPr>
              <a:lnSpc>
                <a:spcPct val="114000"/>
              </a:lnSpc>
              <a:spcBef>
                <a:spcPts val="600"/>
              </a:spcBef>
              <a:spcAft>
                <a:spcPts val="600"/>
              </a:spcAft>
              <a:buClr>
                <a:srgbClr val="1C96D3"/>
              </a:buClr>
              <a:buFont typeface="Wingdings" panose="05000000000000000000" pitchFamily="2" charset="2"/>
              <a:buChar char="§"/>
            </a:pPr>
            <a:r>
              <a:rPr lang="en-US" sz="2200">
                <a:solidFill>
                  <a:schemeClr val="tx1">
                    <a:lumMod val="75000"/>
                    <a:lumOff val="25000"/>
                  </a:schemeClr>
                </a:solidFill>
              </a:rPr>
              <a:t>The client is shown that the service provided is fully committed which address all their needs. This boosts client satisfaction and overall happiness.</a:t>
            </a:r>
          </a:p>
          <a:p>
            <a:pPr>
              <a:lnSpc>
                <a:spcPct val="114000"/>
              </a:lnSpc>
              <a:spcBef>
                <a:spcPts val="600"/>
              </a:spcBef>
              <a:spcAft>
                <a:spcPts val="600"/>
              </a:spcAft>
              <a:buClr>
                <a:srgbClr val="1C96D3"/>
              </a:buClr>
              <a:buFont typeface="Wingdings" panose="05000000000000000000" pitchFamily="2" charset="2"/>
              <a:buChar char="§"/>
            </a:pPr>
            <a:r>
              <a:rPr lang="en-US" sz="2200">
                <a:solidFill>
                  <a:schemeClr val="tx1">
                    <a:lumMod val="75000"/>
                    <a:lumOff val="25000"/>
                  </a:schemeClr>
                </a:solidFill>
              </a:rPr>
              <a:t>The client is provided with more opportunities to offer their own opinion which further empowers the client.</a:t>
            </a:r>
          </a:p>
          <a:p>
            <a:pPr>
              <a:lnSpc>
                <a:spcPct val="114000"/>
              </a:lnSpc>
              <a:spcBef>
                <a:spcPts val="600"/>
              </a:spcBef>
              <a:spcAft>
                <a:spcPts val="600"/>
              </a:spcAft>
              <a:buClr>
                <a:srgbClr val="1C96D3"/>
              </a:buClr>
              <a:buFont typeface="Wingdings" panose="05000000000000000000" pitchFamily="2" charset="2"/>
              <a:buChar char="§"/>
            </a:pPr>
            <a:r>
              <a:rPr lang="en-US" sz="2200">
                <a:solidFill>
                  <a:schemeClr val="tx1">
                    <a:lumMod val="75000"/>
                    <a:lumOff val="25000"/>
                  </a:schemeClr>
                </a:solidFill>
              </a:rPr>
              <a:t>The care workers get access to more opportunities to learn more about the client that allows workers to create stronger relationships.</a:t>
            </a:r>
          </a:p>
        </p:txBody>
      </p:sp>
      <p:sp>
        <p:nvSpPr>
          <p:cNvPr id="5" name="Rectangle 4">
            <a:extLst>
              <a:ext uri="{FF2B5EF4-FFF2-40B4-BE49-F238E27FC236}">
                <a16:creationId xmlns=""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Demonstrate Commitment to Empower People Receiving Support</a:t>
            </a:r>
            <a:endParaRPr lang="en-PH" sz="1050" i="1"/>
          </a:p>
        </p:txBody>
      </p:sp>
    </p:spTree>
    <p:extLst>
      <p:ext uri="{BB962C8B-B14F-4D97-AF65-F5344CB8AC3E}">
        <p14:creationId xmlns:p14="http://schemas.microsoft.com/office/powerpoint/2010/main" val="1250436418"/>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042D9E7B-D1BB-4A59-8D12-11E6C2FA55AC}"/>
              </a:ext>
            </a:extLst>
          </p:cNvPr>
          <p:cNvSpPr>
            <a:spLocks noGrp="1"/>
          </p:cNvSpPr>
          <p:nvPr>
            <p:ph idx="1"/>
          </p:nvPr>
        </p:nvSpPr>
        <p:spPr>
          <a:xfrm>
            <a:off x="838199"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A care worker can uphold social justice outside their work commitment by doing these:</a:t>
            </a:r>
          </a:p>
          <a:p>
            <a:pPr>
              <a:lnSpc>
                <a:spcPct val="114000"/>
              </a:lnSpc>
              <a:spcBef>
                <a:spcPts val="600"/>
              </a:spcBef>
              <a:spcAft>
                <a:spcPts val="600"/>
              </a:spcAft>
              <a:buClr>
                <a:srgbClr val="1C96D3"/>
              </a:buClr>
              <a:buFont typeface="Wingdings" panose="05000000000000000000" pitchFamily="2" charset="2"/>
              <a:buChar char="§"/>
            </a:pPr>
            <a:r>
              <a:rPr lang="en-US" sz="2200">
                <a:solidFill>
                  <a:schemeClr val="tx1">
                    <a:lumMod val="75000"/>
                    <a:lumOff val="25000"/>
                  </a:schemeClr>
                </a:solidFill>
              </a:rPr>
              <a:t>Advocating for marginalised groups such as:</a:t>
            </a:r>
          </a:p>
          <a:p>
            <a:pPr marL="687600">
              <a:lnSpc>
                <a:spcPct val="114000"/>
              </a:lnSpc>
              <a:spcBef>
                <a:spcPts val="600"/>
              </a:spcBef>
              <a:spcAft>
                <a:spcPts val="600"/>
              </a:spcAft>
              <a:buClr>
                <a:srgbClr val="1C96D3"/>
              </a:buClr>
              <a:buFont typeface="Courier New" panose="02070309020205020404" pitchFamily="49" charset="0"/>
              <a:buChar char="o"/>
            </a:pPr>
            <a:r>
              <a:rPr lang="en-US" sz="2200">
                <a:solidFill>
                  <a:schemeClr val="tx1">
                    <a:lumMod val="75000"/>
                    <a:lumOff val="25000"/>
                  </a:schemeClr>
                </a:solidFill>
              </a:rPr>
              <a:t>People with disabilities</a:t>
            </a:r>
          </a:p>
          <a:p>
            <a:pPr marL="687600">
              <a:lnSpc>
                <a:spcPct val="114000"/>
              </a:lnSpc>
              <a:spcBef>
                <a:spcPts val="600"/>
              </a:spcBef>
              <a:spcAft>
                <a:spcPts val="600"/>
              </a:spcAft>
              <a:buClr>
                <a:srgbClr val="1C96D3"/>
              </a:buClr>
              <a:buFont typeface="Courier New" panose="02070309020205020404" pitchFamily="49" charset="0"/>
              <a:buChar char="o"/>
            </a:pPr>
            <a:r>
              <a:rPr lang="en-US" sz="2200">
                <a:solidFill>
                  <a:schemeClr val="tx1">
                    <a:lumMod val="75000"/>
                    <a:lumOff val="25000"/>
                  </a:schemeClr>
                </a:solidFill>
              </a:rPr>
              <a:t>Older persons</a:t>
            </a:r>
          </a:p>
          <a:p>
            <a:pPr marL="230400" indent="-230400">
              <a:lnSpc>
                <a:spcPct val="114000"/>
              </a:lnSpc>
              <a:spcBef>
                <a:spcPts val="600"/>
              </a:spcBef>
              <a:spcAft>
                <a:spcPts val="600"/>
              </a:spcAft>
              <a:buClr>
                <a:srgbClr val="1C96D3"/>
              </a:buClr>
              <a:buFont typeface="Wingdings" panose="05000000000000000000" pitchFamily="2" charset="2"/>
              <a:buChar char="§"/>
            </a:pPr>
            <a:r>
              <a:rPr lang="en-US" sz="2200">
                <a:solidFill>
                  <a:schemeClr val="tx1">
                    <a:lumMod val="75000"/>
                    <a:lumOff val="25000"/>
                  </a:schemeClr>
                </a:solidFill>
              </a:rPr>
              <a:t>Joining alliances and groups that are vocal about social inequalities</a:t>
            </a:r>
          </a:p>
          <a:p>
            <a:pPr>
              <a:lnSpc>
                <a:spcPct val="114000"/>
              </a:lnSpc>
              <a:spcBef>
                <a:spcPts val="600"/>
              </a:spcBef>
              <a:spcAft>
                <a:spcPts val="600"/>
              </a:spcAft>
              <a:buClr>
                <a:srgbClr val="1C96D3"/>
              </a:buClr>
              <a:buFont typeface="Wingdings" panose="05000000000000000000" pitchFamily="2" charset="2"/>
              <a:buChar char="§"/>
            </a:pPr>
            <a:r>
              <a:rPr lang="en-US" sz="2200">
                <a:solidFill>
                  <a:schemeClr val="tx1">
                    <a:lumMod val="75000"/>
                    <a:lumOff val="25000"/>
                  </a:schemeClr>
                </a:solidFill>
              </a:rPr>
              <a:t>Lobbying for changes on the following:</a:t>
            </a:r>
          </a:p>
          <a:p>
            <a:pPr marL="687600">
              <a:lnSpc>
                <a:spcPct val="114000"/>
              </a:lnSpc>
              <a:spcBef>
                <a:spcPts val="600"/>
              </a:spcBef>
              <a:spcAft>
                <a:spcPts val="600"/>
              </a:spcAft>
              <a:buClr>
                <a:srgbClr val="1C96D3"/>
              </a:buClr>
              <a:buFont typeface="Courier New" panose="02070309020205020404" pitchFamily="49" charset="0"/>
              <a:buChar char="o"/>
            </a:pPr>
            <a:r>
              <a:rPr lang="en-US" sz="2200">
                <a:solidFill>
                  <a:schemeClr val="tx1">
                    <a:lumMod val="75000"/>
                    <a:lumOff val="25000"/>
                  </a:schemeClr>
                </a:solidFill>
              </a:rPr>
              <a:t>Distribution of resources</a:t>
            </a:r>
          </a:p>
          <a:p>
            <a:pPr marL="687600">
              <a:lnSpc>
                <a:spcPct val="114000"/>
              </a:lnSpc>
              <a:spcBef>
                <a:spcPts val="600"/>
              </a:spcBef>
              <a:spcAft>
                <a:spcPts val="600"/>
              </a:spcAft>
              <a:buClr>
                <a:srgbClr val="1C96D3"/>
              </a:buClr>
              <a:buFont typeface="Courier New" panose="02070309020205020404" pitchFamily="49" charset="0"/>
              <a:buChar char="o"/>
            </a:pPr>
            <a:r>
              <a:rPr lang="en-US" sz="2200">
                <a:solidFill>
                  <a:schemeClr val="tx1">
                    <a:lumMod val="75000"/>
                    <a:lumOff val="25000"/>
                  </a:schemeClr>
                </a:solidFill>
              </a:rPr>
              <a:t>Policies affected marginalised members of society</a:t>
            </a:r>
          </a:p>
          <a:p>
            <a:pPr marL="230400" indent="-230400">
              <a:lnSpc>
                <a:spcPct val="114000"/>
              </a:lnSpc>
              <a:spcBef>
                <a:spcPts val="600"/>
              </a:spcBef>
              <a:spcAft>
                <a:spcPts val="600"/>
              </a:spcAft>
              <a:buClr>
                <a:srgbClr val="1C96D3"/>
              </a:buClr>
              <a:buFont typeface="Wingdings" panose="05000000000000000000" pitchFamily="2" charset="2"/>
              <a:buChar char="§"/>
            </a:pPr>
            <a:endParaRPr lang="en-US" sz="2200">
              <a:solidFill>
                <a:schemeClr val="tx1">
                  <a:lumMod val="75000"/>
                  <a:lumOff val="25000"/>
                </a:schemeClr>
              </a:solidFill>
            </a:endParaRPr>
          </a:p>
        </p:txBody>
      </p:sp>
      <p:sp>
        <p:nvSpPr>
          <p:cNvPr id="5" name="Rectangle 4">
            <a:extLst>
              <a:ext uri="{FF2B5EF4-FFF2-40B4-BE49-F238E27FC236}">
                <a16:creationId xmlns=""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Demonstrate Commitment to Empower People Receiving Support</a:t>
            </a:r>
            <a:endParaRPr lang="en-PH" sz="1050" i="1"/>
          </a:p>
        </p:txBody>
      </p:sp>
    </p:spTree>
    <p:extLst>
      <p:ext uri="{BB962C8B-B14F-4D97-AF65-F5344CB8AC3E}">
        <p14:creationId xmlns:p14="http://schemas.microsoft.com/office/powerpoint/2010/main" val="1787555949"/>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042D9E7B-D1BB-4A59-8D12-11E6C2FA55AC}"/>
              </a:ext>
            </a:extLst>
          </p:cNvPr>
          <p:cNvSpPr>
            <a:spLocks noGrp="1"/>
          </p:cNvSpPr>
          <p:nvPr>
            <p:ph idx="1"/>
          </p:nvPr>
        </p:nvSpPr>
        <p:spPr>
          <a:xfrm>
            <a:off x="838200" y="1825625"/>
            <a:ext cx="10087200" cy="4351338"/>
          </a:xfrm>
        </p:spPr>
        <p:txBody>
          <a:bodyPr>
            <a:normAutofit/>
          </a:body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A care worker can uphold social justice outside their work commitment by doing these:</a:t>
            </a:r>
          </a:p>
          <a:p>
            <a:pPr marL="0" indent="0">
              <a:lnSpc>
                <a:spcPct val="114000"/>
              </a:lnSpc>
              <a:spcBef>
                <a:spcPts val="600"/>
              </a:spcBef>
              <a:spcAft>
                <a:spcPts val="600"/>
              </a:spcAft>
              <a:buClr>
                <a:srgbClr val="1C96D3"/>
              </a:buClr>
              <a:buNone/>
            </a:pPr>
            <a:endParaRPr lang="en-US" sz="2200">
              <a:solidFill>
                <a:schemeClr val="tx1">
                  <a:lumMod val="75000"/>
                  <a:lumOff val="25000"/>
                </a:schemeClr>
              </a:solidFill>
            </a:endParaRPr>
          </a:p>
        </p:txBody>
      </p:sp>
      <p:sp>
        <p:nvSpPr>
          <p:cNvPr id="5" name="Rectangle 4">
            <a:extLst>
              <a:ext uri="{FF2B5EF4-FFF2-40B4-BE49-F238E27FC236}">
                <a16:creationId xmlns=""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Demonstrate Commitment to Empower People Receiving Support</a:t>
            </a:r>
            <a:endParaRPr lang="en-PH" sz="1050" i="1"/>
          </a:p>
        </p:txBody>
      </p:sp>
      <p:graphicFrame>
        <p:nvGraphicFramePr>
          <p:cNvPr id="8" name="Diagram 7">
            <a:extLst>
              <a:ext uri="{FF2B5EF4-FFF2-40B4-BE49-F238E27FC236}">
                <a16:creationId xmlns="" xmlns:a16="http://schemas.microsoft.com/office/drawing/2014/main" id="{73186335-31BE-687A-9E2C-3633D9E3DDE5}"/>
              </a:ext>
            </a:extLst>
          </p:cNvPr>
          <p:cNvGraphicFramePr/>
          <p:nvPr>
            <p:extLst>
              <p:ext uri="{D42A27DB-BD31-4B8C-83A1-F6EECF244321}">
                <p14:modId xmlns:p14="http://schemas.microsoft.com/office/powerpoint/2010/main" val="3508763156"/>
              </p:ext>
            </p:extLst>
          </p:nvPr>
        </p:nvGraphicFramePr>
        <p:xfrm>
          <a:off x="976922" y="2475914"/>
          <a:ext cx="9948477" cy="35498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3844259"/>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People sitting in group">
            <a:extLst>
              <a:ext uri="{FF2B5EF4-FFF2-40B4-BE49-F238E27FC236}">
                <a16:creationId xmlns="" xmlns:a16="http://schemas.microsoft.com/office/drawing/2014/main" id="{A48B25C5-BC0E-498F-94CD-0E90C861908B}"/>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1002" t="14" r="8836" b="-14"/>
          <a:stretch/>
        </p:blipFill>
        <p:spPr>
          <a:xfrm>
            <a:off x="3946385" y="620"/>
            <a:ext cx="8245616" cy="6864414"/>
          </a:xfrm>
          <a:prstGeom prst="rect">
            <a:avLst/>
          </a:prstGeom>
        </p:spPr>
      </p:pic>
      <p:sp>
        <p:nvSpPr>
          <p:cNvPr id="7" name="Rectangle 6">
            <a:extLst>
              <a:ext uri="{FF2B5EF4-FFF2-40B4-BE49-F238E27FC236}">
                <a16:creationId xmlns="" xmlns:a16="http://schemas.microsoft.com/office/drawing/2014/main" id="{3AD7AA9E-FD22-4948-958F-568C7CCD3381}"/>
              </a:ext>
            </a:extLst>
          </p:cNvPr>
          <p:cNvSpPr/>
          <p:nvPr/>
        </p:nvSpPr>
        <p:spPr>
          <a:xfrm>
            <a:off x="3946385" y="-310"/>
            <a:ext cx="6090244" cy="6858000"/>
          </a:xfrm>
          <a:prstGeom prst="rect">
            <a:avLst/>
          </a:prstGeom>
          <a:gradFill flip="none" rotWithShape="1">
            <a:gsLst>
              <a:gs pos="64593">
                <a:srgbClr val="FFFFFF">
                  <a:alpha val="70000"/>
                </a:srgbClr>
              </a:gs>
              <a:gs pos="26556">
                <a:srgbClr val="FFFFFF"/>
              </a:gs>
              <a:gs pos="38100">
                <a:schemeClr val="bg1">
                  <a:alpha val="90000"/>
                </a:schemeClr>
              </a:gs>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 name="Content Placeholder 2">
            <a:extLst>
              <a:ext uri="{FF2B5EF4-FFF2-40B4-BE49-F238E27FC236}">
                <a16:creationId xmlns="" xmlns:a16="http://schemas.microsoft.com/office/drawing/2014/main" id="{042D9E7B-D1BB-4A59-8D12-11E6C2FA55AC}"/>
              </a:ext>
            </a:extLst>
          </p:cNvPr>
          <p:cNvSpPr>
            <a:spLocks noGrp="1"/>
          </p:cNvSpPr>
          <p:nvPr>
            <p:ph idx="1"/>
          </p:nvPr>
        </p:nvSpPr>
        <p:spPr>
          <a:xfrm>
            <a:off x="838200" y="1825625"/>
            <a:ext cx="6897600" cy="4351338"/>
          </a:xfrm>
        </p:spPr>
        <p:txBody>
          <a:bodyPr>
            <a:normAutofit/>
          </a:body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As a care worker, you must:</a:t>
            </a:r>
          </a:p>
          <a:p>
            <a:pPr>
              <a:lnSpc>
                <a:spcPct val="114000"/>
              </a:lnSpc>
              <a:spcBef>
                <a:spcPts val="600"/>
              </a:spcBef>
              <a:spcAft>
                <a:spcPts val="600"/>
              </a:spcAft>
              <a:buClr>
                <a:srgbClr val="1C96D3"/>
              </a:buClr>
              <a:buFont typeface="Wingdings" panose="05000000000000000000" pitchFamily="2" charset="2"/>
              <a:buChar char="§"/>
            </a:pPr>
            <a:r>
              <a:rPr lang="en-US" sz="2200">
                <a:solidFill>
                  <a:schemeClr val="tx1">
                    <a:lumMod val="75000"/>
                    <a:lumOff val="25000"/>
                  </a:schemeClr>
                </a:solidFill>
              </a:rPr>
              <a:t>Strive to promote and uphold social justice in all aspects of life to ensure that the client will live in a society that respects them.</a:t>
            </a:r>
          </a:p>
          <a:p>
            <a:pPr>
              <a:lnSpc>
                <a:spcPct val="114000"/>
              </a:lnSpc>
              <a:spcBef>
                <a:spcPts val="600"/>
              </a:spcBef>
              <a:spcAft>
                <a:spcPts val="600"/>
              </a:spcAft>
              <a:buClr>
                <a:srgbClr val="1C96D3"/>
              </a:buClr>
              <a:buFont typeface="Wingdings" panose="05000000000000000000" pitchFamily="2" charset="2"/>
              <a:buChar char="§"/>
            </a:pPr>
            <a:r>
              <a:rPr lang="en-US" sz="2200">
                <a:solidFill>
                  <a:schemeClr val="tx1">
                    <a:lumMod val="75000"/>
                    <a:lumOff val="25000"/>
                  </a:schemeClr>
                </a:solidFill>
              </a:rPr>
              <a:t>Ensure that their needs will also be provided.</a:t>
            </a:r>
          </a:p>
          <a:p>
            <a:pPr marL="0" indent="0">
              <a:lnSpc>
                <a:spcPct val="114000"/>
              </a:lnSpc>
              <a:spcBef>
                <a:spcPts val="600"/>
              </a:spcBef>
              <a:spcAft>
                <a:spcPts val="600"/>
              </a:spcAft>
              <a:buClr>
                <a:srgbClr val="1C96D3"/>
              </a:buClr>
              <a:buNone/>
            </a:pPr>
            <a:r>
              <a:rPr lang="en-US" sz="2200">
                <a:solidFill>
                  <a:schemeClr val="tx1">
                    <a:lumMod val="75000"/>
                    <a:lumOff val="25000"/>
                  </a:schemeClr>
                </a:solidFill>
              </a:rPr>
              <a:t>This kinds of support minimise the level of impairment they experience.</a:t>
            </a:r>
          </a:p>
        </p:txBody>
      </p:sp>
      <p:sp>
        <p:nvSpPr>
          <p:cNvPr id="5" name="Rectangle 4">
            <a:extLst>
              <a:ext uri="{FF2B5EF4-FFF2-40B4-BE49-F238E27FC236}">
                <a16:creationId xmlns=""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Demonstrate Commitment to Empower People Receiving Support</a:t>
            </a:r>
            <a:endParaRPr lang="en-PH" sz="1050" i="1"/>
          </a:p>
        </p:txBody>
      </p:sp>
    </p:spTree>
    <p:extLst>
      <p:ext uri="{BB962C8B-B14F-4D97-AF65-F5344CB8AC3E}">
        <p14:creationId xmlns:p14="http://schemas.microsoft.com/office/powerpoint/2010/main" val="493364672"/>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latin typeface="+mn-lt"/>
              </a:rPr>
              <a:t>1.1.4 History and Recent Developments in Disability and Ageing</a:t>
            </a:r>
          </a:p>
        </p:txBody>
      </p:sp>
      <p:sp>
        <p:nvSpPr>
          <p:cNvPr id="5" name="Rectangle 4">
            <a:extLst>
              <a:ext uri="{FF2B5EF4-FFF2-40B4-BE49-F238E27FC236}">
                <a16:creationId xmlns=""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Demonstrate Commitment to Empower People Receiving Support</a:t>
            </a:r>
            <a:endParaRPr lang="en-PH" sz="1050" i="1"/>
          </a:p>
        </p:txBody>
      </p:sp>
      <p:sp>
        <p:nvSpPr>
          <p:cNvPr id="7" name="Content Placeholder 2">
            <a:extLst>
              <a:ext uri="{FF2B5EF4-FFF2-40B4-BE49-F238E27FC236}">
                <a16:creationId xmlns="" xmlns:a16="http://schemas.microsoft.com/office/drawing/2014/main" id="{921D089F-89A7-9D13-3C56-B22A9FB9E001}"/>
              </a:ext>
            </a:extLst>
          </p:cNvPr>
          <p:cNvSpPr>
            <a:spLocks noGrp="1"/>
          </p:cNvSpPr>
          <p:nvPr>
            <p:ph idx="1"/>
          </p:nvPr>
        </p:nvSpPr>
        <p:spPr>
          <a:xfrm>
            <a:off x="838201" y="1825625"/>
            <a:ext cx="10086974" cy="4351338"/>
          </a:xfrm>
        </p:spPr>
        <p:txBody>
          <a:bodyPr>
            <a:normAutofit/>
          </a:body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The table below lists the history and recent developments in disability and ageing, as well as the various social breakthroughs accomplished by those receiving support:</a:t>
            </a:r>
          </a:p>
          <a:p>
            <a:pPr marL="0" indent="0">
              <a:lnSpc>
                <a:spcPct val="114000"/>
              </a:lnSpc>
              <a:spcBef>
                <a:spcPts val="600"/>
              </a:spcBef>
              <a:spcAft>
                <a:spcPts val="600"/>
              </a:spcAft>
              <a:buClr>
                <a:srgbClr val="1C96D3"/>
              </a:buClr>
              <a:buNone/>
            </a:pPr>
            <a:endParaRPr lang="en-US" sz="2200">
              <a:solidFill>
                <a:schemeClr val="tx1">
                  <a:lumMod val="75000"/>
                  <a:lumOff val="25000"/>
                </a:schemeClr>
              </a:solidFill>
            </a:endParaRPr>
          </a:p>
        </p:txBody>
      </p:sp>
      <p:graphicFrame>
        <p:nvGraphicFramePr>
          <p:cNvPr id="8" name="Table 7">
            <a:extLst>
              <a:ext uri="{FF2B5EF4-FFF2-40B4-BE49-F238E27FC236}">
                <a16:creationId xmlns="" xmlns:a16="http://schemas.microsoft.com/office/drawing/2014/main" id="{3F163B8C-0756-5F80-B37C-389F2A26417A}"/>
              </a:ext>
            </a:extLst>
          </p:cNvPr>
          <p:cNvGraphicFramePr>
            <a:graphicFrameLocks noGrp="1"/>
          </p:cNvGraphicFramePr>
          <p:nvPr>
            <p:extLst>
              <p:ext uri="{D42A27DB-BD31-4B8C-83A1-F6EECF244321}">
                <p14:modId xmlns:p14="http://schemas.microsoft.com/office/powerpoint/2010/main" val="1133532307"/>
              </p:ext>
            </p:extLst>
          </p:nvPr>
        </p:nvGraphicFramePr>
        <p:xfrm>
          <a:off x="838200" y="2793827"/>
          <a:ext cx="10086974" cy="3101506"/>
        </p:xfrm>
        <a:graphic>
          <a:graphicData uri="http://schemas.openxmlformats.org/drawingml/2006/table">
            <a:tbl>
              <a:tblPr firstRow="1" firstCol="1" bandRow="1">
                <a:tableStyleId>{5A111915-BE36-4E01-A7E5-04B1672EAD32}</a:tableStyleId>
              </a:tblPr>
              <a:tblGrid>
                <a:gridCol w="1567375">
                  <a:extLst>
                    <a:ext uri="{9D8B030D-6E8A-4147-A177-3AD203B41FA5}">
                      <a16:colId xmlns="" xmlns:a16="http://schemas.microsoft.com/office/drawing/2014/main" val="3357359382"/>
                    </a:ext>
                  </a:extLst>
                </a:gridCol>
                <a:gridCol w="8519599">
                  <a:extLst>
                    <a:ext uri="{9D8B030D-6E8A-4147-A177-3AD203B41FA5}">
                      <a16:colId xmlns="" xmlns:a16="http://schemas.microsoft.com/office/drawing/2014/main" val="2773263654"/>
                    </a:ext>
                  </a:extLst>
                </a:gridCol>
              </a:tblGrid>
              <a:tr h="576000">
                <a:tc>
                  <a:txBody>
                    <a:bodyPr/>
                    <a:lstStyle/>
                    <a:p>
                      <a:pPr marL="457200" marR="64770" indent="-230505" algn="ctr">
                        <a:lnSpc>
                          <a:spcPct val="115000"/>
                        </a:lnSpc>
                        <a:spcBef>
                          <a:spcPts val="600"/>
                        </a:spcBef>
                        <a:spcAft>
                          <a:spcPts val="600"/>
                        </a:spcAft>
                        <a:tabLst>
                          <a:tab pos="114300" algn="l"/>
                        </a:tabLst>
                      </a:pPr>
                      <a:r>
                        <a:rPr lang="en-AU" sz="2000">
                          <a:effectLst/>
                        </a:rPr>
                        <a:t>Year</a:t>
                      </a:r>
                      <a:endParaRPr lang="en-PH" sz="200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36054" marR="36054" marT="0" marB="0" anchor="ctr"/>
                </a:tc>
                <a:tc>
                  <a:txBody>
                    <a:bodyPr/>
                    <a:lstStyle/>
                    <a:p>
                      <a:pPr marL="457200" marR="64770" indent="-230505" algn="ctr">
                        <a:lnSpc>
                          <a:spcPct val="115000"/>
                        </a:lnSpc>
                        <a:spcBef>
                          <a:spcPts val="600"/>
                        </a:spcBef>
                        <a:spcAft>
                          <a:spcPts val="600"/>
                        </a:spcAft>
                        <a:tabLst>
                          <a:tab pos="114300" algn="l"/>
                        </a:tabLst>
                      </a:pPr>
                      <a:r>
                        <a:rPr lang="en-AU" sz="2000">
                          <a:effectLst/>
                        </a:rPr>
                        <a:t>History and Recent Developments</a:t>
                      </a:r>
                      <a:endParaRPr lang="en-PH" sz="200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36054" marR="36054" marT="0" marB="0" anchor="ctr"/>
                </a:tc>
                <a:extLst>
                  <a:ext uri="{0D108BD9-81ED-4DB2-BD59-A6C34878D82A}">
                    <a16:rowId xmlns="" xmlns:a16="http://schemas.microsoft.com/office/drawing/2014/main" val="3561828519"/>
                  </a:ext>
                </a:extLst>
              </a:tr>
              <a:tr h="2525506">
                <a:tc>
                  <a:txBody>
                    <a:bodyPr/>
                    <a:lstStyle/>
                    <a:p>
                      <a:pPr marL="0" marR="64770" indent="0" algn="ctr">
                        <a:lnSpc>
                          <a:spcPct val="115000"/>
                        </a:lnSpc>
                        <a:spcBef>
                          <a:spcPts val="600"/>
                        </a:spcBef>
                        <a:spcAft>
                          <a:spcPts val="600"/>
                        </a:spcAft>
                        <a:tabLst>
                          <a:tab pos="114300" algn="l"/>
                        </a:tabLst>
                      </a:pPr>
                      <a:r>
                        <a:rPr lang="en-AU" sz="2000">
                          <a:solidFill>
                            <a:schemeClr val="tx1">
                              <a:lumMod val="75000"/>
                              <a:lumOff val="25000"/>
                            </a:schemeClr>
                          </a:solidFill>
                          <a:effectLst/>
                        </a:rPr>
                        <a:t>Early 19th Century</a:t>
                      </a:r>
                      <a:endParaRPr lang="en-PH" sz="200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36054" marR="36054" marT="0" marB="0" anchor="ctr"/>
                </a:tc>
                <a:tc>
                  <a:txBody>
                    <a:bodyPr/>
                    <a:lstStyle/>
                    <a:p>
                      <a:pPr marL="0" marR="64770" indent="0" algn="just">
                        <a:lnSpc>
                          <a:spcPct val="115000"/>
                        </a:lnSpc>
                        <a:spcBef>
                          <a:spcPts val="600"/>
                        </a:spcBef>
                        <a:spcAft>
                          <a:spcPts val="600"/>
                        </a:spcAft>
                        <a:tabLst>
                          <a:tab pos="114300" algn="l"/>
                        </a:tabLst>
                      </a:pPr>
                      <a:r>
                        <a:rPr lang="en-AU" sz="2000">
                          <a:solidFill>
                            <a:schemeClr val="tx1">
                              <a:lumMod val="75000"/>
                              <a:lumOff val="25000"/>
                            </a:schemeClr>
                          </a:solidFill>
                          <a:effectLst/>
                        </a:rPr>
                        <a:t>French psychiatrist </a:t>
                      </a:r>
                      <a:r>
                        <a:rPr lang="en-AU" sz="2000" i="1">
                          <a:solidFill>
                            <a:schemeClr val="tx1">
                              <a:lumMod val="75000"/>
                              <a:lumOff val="25000"/>
                            </a:schemeClr>
                          </a:solidFill>
                          <a:effectLst/>
                        </a:rPr>
                        <a:t>Jean-Etienne Dominique Esquirol </a:t>
                      </a:r>
                      <a:r>
                        <a:rPr lang="en-AU" sz="2000">
                          <a:solidFill>
                            <a:schemeClr val="tx1">
                              <a:lumMod val="75000"/>
                              <a:lumOff val="25000"/>
                            </a:schemeClr>
                          </a:solidFill>
                          <a:effectLst/>
                        </a:rPr>
                        <a:t>divides intellectual disability into two levels:</a:t>
                      </a:r>
                    </a:p>
                    <a:p>
                      <a:pPr marL="285750" marR="64770" indent="-285750" algn="just">
                        <a:lnSpc>
                          <a:spcPct val="115000"/>
                        </a:lnSpc>
                        <a:spcBef>
                          <a:spcPts val="600"/>
                        </a:spcBef>
                        <a:spcAft>
                          <a:spcPts val="600"/>
                        </a:spcAft>
                        <a:buClr>
                          <a:srgbClr val="1C96D3"/>
                        </a:buClr>
                        <a:buFont typeface="Wingdings" panose="05000000000000000000" pitchFamily="2" charset="2"/>
                        <a:buChar char="§"/>
                        <a:tabLst>
                          <a:tab pos="114300" algn="l"/>
                        </a:tabLst>
                      </a:pPr>
                      <a:r>
                        <a:rPr lang="en-AU" sz="2000">
                          <a:solidFill>
                            <a:schemeClr val="tx1">
                              <a:lumMod val="75000"/>
                              <a:lumOff val="25000"/>
                            </a:schemeClr>
                          </a:solidFill>
                          <a:effectLst/>
                        </a:rPr>
                        <a:t>Idiots were defined as people who had little to no function. </a:t>
                      </a:r>
                    </a:p>
                    <a:p>
                      <a:pPr marL="285750" marR="64770" indent="-285750" algn="just">
                        <a:lnSpc>
                          <a:spcPct val="115000"/>
                        </a:lnSpc>
                        <a:spcBef>
                          <a:spcPts val="600"/>
                        </a:spcBef>
                        <a:spcAft>
                          <a:spcPts val="600"/>
                        </a:spcAft>
                        <a:buClr>
                          <a:srgbClr val="1C96D3"/>
                        </a:buClr>
                        <a:buFont typeface="Wingdings" panose="05000000000000000000" pitchFamily="2" charset="2"/>
                        <a:buChar char="§"/>
                        <a:tabLst>
                          <a:tab pos="114300" algn="l"/>
                        </a:tabLst>
                      </a:pPr>
                      <a:r>
                        <a:rPr lang="en-AU" sz="2000">
                          <a:solidFill>
                            <a:schemeClr val="tx1">
                              <a:lumMod val="75000"/>
                              <a:lumOff val="25000"/>
                            </a:schemeClr>
                          </a:solidFill>
                          <a:effectLst/>
                        </a:rPr>
                        <a:t>Imbeciles were generally well-formed but still lesser than a normal man.</a:t>
                      </a:r>
                      <a:endParaRPr lang="en-PH" sz="200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36054" marR="36054" marT="0" marB="0" anchor="ctr"/>
                </a:tc>
                <a:extLst>
                  <a:ext uri="{0D108BD9-81ED-4DB2-BD59-A6C34878D82A}">
                    <a16:rowId xmlns="" xmlns:a16="http://schemas.microsoft.com/office/drawing/2014/main" val="355296003"/>
                  </a:ext>
                </a:extLst>
              </a:tr>
            </a:tbl>
          </a:graphicData>
        </a:graphic>
      </p:graphicFrame>
    </p:spTree>
    <p:extLst>
      <p:ext uri="{BB962C8B-B14F-4D97-AF65-F5344CB8AC3E}">
        <p14:creationId xmlns:p14="http://schemas.microsoft.com/office/powerpoint/2010/main" val="1379507166"/>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Demonstrate Commitment to Empower People Receiving Support</a:t>
            </a:r>
            <a:endParaRPr lang="en-PH" sz="1050" i="1"/>
          </a:p>
        </p:txBody>
      </p:sp>
      <p:sp>
        <p:nvSpPr>
          <p:cNvPr id="7" name="Content Placeholder 2">
            <a:extLst>
              <a:ext uri="{FF2B5EF4-FFF2-40B4-BE49-F238E27FC236}">
                <a16:creationId xmlns="" xmlns:a16="http://schemas.microsoft.com/office/drawing/2014/main" id="{921D089F-89A7-9D13-3C56-B22A9FB9E001}"/>
              </a:ext>
            </a:extLst>
          </p:cNvPr>
          <p:cNvSpPr>
            <a:spLocks noGrp="1"/>
          </p:cNvSpPr>
          <p:nvPr>
            <p:ph idx="1"/>
          </p:nvPr>
        </p:nvSpPr>
        <p:spPr>
          <a:xfrm>
            <a:off x="838201" y="1825625"/>
            <a:ext cx="10086974" cy="4351338"/>
          </a:xfrm>
        </p:spPr>
        <p:txBody>
          <a:bodyPr>
            <a:normAutofit/>
          </a:body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The table below lists the history and recent developments in disability and ageing, as well as the various social breakthroughs accomplished by those receiving support:</a:t>
            </a:r>
          </a:p>
          <a:p>
            <a:pPr marL="0" indent="0">
              <a:lnSpc>
                <a:spcPct val="114000"/>
              </a:lnSpc>
              <a:spcBef>
                <a:spcPts val="600"/>
              </a:spcBef>
              <a:spcAft>
                <a:spcPts val="600"/>
              </a:spcAft>
              <a:buClr>
                <a:srgbClr val="1C96D3"/>
              </a:buClr>
              <a:buNone/>
            </a:pPr>
            <a:endParaRPr lang="en-US" sz="2200">
              <a:solidFill>
                <a:schemeClr val="tx1">
                  <a:lumMod val="75000"/>
                  <a:lumOff val="25000"/>
                </a:schemeClr>
              </a:solidFill>
            </a:endParaRPr>
          </a:p>
        </p:txBody>
      </p:sp>
      <p:graphicFrame>
        <p:nvGraphicFramePr>
          <p:cNvPr id="8" name="Table 7">
            <a:extLst>
              <a:ext uri="{FF2B5EF4-FFF2-40B4-BE49-F238E27FC236}">
                <a16:creationId xmlns="" xmlns:a16="http://schemas.microsoft.com/office/drawing/2014/main" id="{3F163B8C-0756-5F80-B37C-389F2A26417A}"/>
              </a:ext>
            </a:extLst>
          </p:cNvPr>
          <p:cNvGraphicFramePr>
            <a:graphicFrameLocks noGrp="1"/>
          </p:cNvGraphicFramePr>
          <p:nvPr>
            <p:extLst>
              <p:ext uri="{D42A27DB-BD31-4B8C-83A1-F6EECF244321}">
                <p14:modId xmlns:p14="http://schemas.microsoft.com/office/powerpoint/2010/main" val="2476290562"/>
              </p:ext>
            </p:extLst>
          </p:nvPr>
        </p:nvGraphicFramePr>
        <p:xfrm>
          <a:off x="838200" y="2793827"/>
          <a:ext cx="10086974" cy="2743699"/>
        </p:xfrm>
        <a:graphic>
          <a:graphicData uri="http://schemas.openxmlformats.org/drawingml/2006/table">
            <a:tbl>
              <a:tblPr firstRow="1" firstCol="1" bandRow="1">
                <a:tableStyleId>{5A111915-BE36-4E01-A7E5-04B1672EAD32}</a:tableStyleId>
              </a:tblPr>
              <a:tblGrid>
                <a:gridCol w="1553308">
                  <a:extLst>
                    <a:ext uri="{9D8B030D-6E8A-4147-A177-3AD203B41FA5}">
                      <a16:colId xmlns="" xmlns:a16="http://schemas.microsoft.com/office/drawing/2014/main" val="3357359382"/>
                    </a:ext>
                  </a:extLst>
                </a:gridCol>
                <a:gridCol w="8533666">
                  <a:extLst>
                    <a:ext uri="{9D8B030D-6E8A-4147-A177-3AD203B41FA5}">
                      <a16:colId xmlns="" xmlns:a16="http://schemas.microsoft.com/office/drawing/2014/main" val="2773263654"/>
                    </a:ext>
                  </a:extLst>
                </a:gridCol>
              </a:tblGrid>
              <a:tr h="576000">
                <a:tc>
                  <a:txBody>
                    <a:bodyPr/>
                    <a:lstStyle/>
                    <a:p>
                      <a:pPr marL="457200" marR="64770" indent="-230505" algn="ctr">
                        <a:lnSpc>
                          <a:spcPct val="115000"/>
                        </a:lnSpc>
                        <a:spcBef>
                          <a:spcPts val="600"/>
                        </a:spcBef>
                        <a:spcAft>
                          <a:spcPts val="600"/>
                        </a:spcAft>
                        <a:tabLst>
                          <a:tab pos="114300" algn="l"/>
                        </a:tabLst>
                      </a:pPr>
                      <a:r>
                        <a:rPr lang="en-AU" sz="2000">
                          <a:effectLst/>
                        </a:rPr>
                        <a:t>Year</a:t>
                      </a:r>
                      <a:endParaRPr lang="en-PH" sz="200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36054" marR="36054" marT="0" marB="0" anchor="ctr"/>
                </a:tc>
                <a:tc>
                  <a:txBody>
                    <a:bodyPr/>
                    <a:lstStyle/>
                    <a:p>
                      <a:pPr marL="457200" marR="64770" indent="-230505" algn="ctr">
                        <a:lnSpc>
                          <a:spcPct val="115000"/>
                        </a:lnSpc>
                        <a:spcBef>
                          <a:spcPts val="600"/>
                        </a:spcBef>
                        <a:spcAft>
                          <a:spcPts val="600"/>
                        </a:spcAft>
                        <a:tabLst>
                          <a:tab pos="114300" algn="l"/>
                        </a:tabLst>
                      </a:pPr>
                      <a:r>
                        <a:rPr lang="en-AU" sz="2000">
                          <a:effectLst/>
                        </a:rPr>
                        <a:t>History and Recent Developments</a:t>
                      </a:r>
                      <a:endParaRPr lang="en-PH" sz="200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36054" marR="36054" marT="0" marB="0" anchor="ctr"/>
                </a:tc>
                <a:extLst>
                  <a:ext uri="{0D108BD9-81ED-4DB2-BD59-A6C34878D82A}">
                    <a16:rowId xmlns="" xmlns:a16="http://schemas.microsoft.com/office/drawing/2014/main" val="3561828519"/>
                  </a:ext>
                </a:extLst>
              </a:tr>
              <a:tr h="2167699">
                <a:tc>
                  <a:txBody>
                    <a:bodyPr/>
                    <a:lstStyle/>
                    <a:p>
                      <a:pPr marL="0" marR="64770" indent="0" algn="ctr">
                        <a:lnSpc>
                          <a:spcPct val="115000"/>
                        </a:lnSpc>
                        <a:spcBef>
                          <a:spcPts val="600"/>
                        </a:spcBef>
                        <a:spcAft>
                          <a:spcPts val="600"/>
                        </a:spcAft>
                        <a:tabLst>
                          <a:tab pos="114300" algn="l"/>
                        </a:tabLst>
                      </a:pPr>
                      <a:r>
                        <a:rPr lang="en-AU" sz="2000">
                          <a:solidFill>
                            <a:schemeClr val="tx1">
                              <a:lumMod val="75000"/>
                              <a:lumOff val="25000"/>
                            </a:schemeClr>
                          </a:solidFill>
                          <a:effectLst/>
                        </a:rPr>
                        <a:t>1839</a:t>
                      </a:r>
                      <a:endParaRPr lang="en-PH" sz="200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36054" marR="36054" marT="0" marB="0" anchor="ctr"/>
                </a:tc>
                <a:tc>
                  <a:txBody>
                    <a:bodyPr/>
                    <a:lstStyle/>
                    <a:p>
                      <a:pPr marL="342900" marR="64770" indent="-342900" algn="just">
                        <a:lnSpc>
                          <a:spcPct val="115000"/>
                        </a:lnSpc>
                        <a:spcBef>
                          <a:spcPts val="600"/>
                        </a:spcBef>
                        <a:spcAft>
                          <a:spcPts val="600"/>
                        </a:spcAft>
                        <a:buClr>
                          <a:srgbClr val="1C96D3"/>
                        </a:buClr>
                        <a:buFont typeface="Wingdings" panose="05000000000000000000" pitchFamily="2" charset="2"/>
                        <a:buChar char="§"/>
                        <a:tabLst>
                          <a:tab pos="114300" algn="l"/>
                        </a:tabLst>
                      </a:pPr>
                      <a:r>
                        <a:rPr lang="en-AU" sz="2000" i="1">
                          <a:solidFill>
                            <a:schemeClr val="tx1">
                              <a:lumMod val="75000"/>
                              <a:lumOff val="25000"/>
                            </a:schemeClr>
                          </a:solidFill>
                          <a:effectLst/>
                        </a:rPr>
                        <a:t>Edouard Seguin </a:t>
                      </a:r>
                      <a:r>
                        <a:rPr lang="en-AU" sz="2000">
                          <a:solidFill>
                            <a:schemeClr val="tx1">
                              <a:lumMod val="75000"/>
                              <a:lumOff val="25000"/>
                            </a:schemeClr>
                          </a:solidFill>
                          <a:effectLst/>
                        </a:rPr>
                        <a:t>is an American psychiatrist who opened the world’s first school for intellectually disabled people. </a:t>
                      </a:r>
                    </a:p>
                    <a:p>
                      <a:pPr marL="342900" marR="64770" indent="-342900" algn="just">
                        <a:lnSpc>
                          <a:spcPct val="115000"/>
                        </a:lnSpc>
                        <a:spcBef>
                          <a:spcPts val="600"/>
                        </a:spcBef>
                        <a:spcAft>
                          <a:spcPts val="600"/>
                        </a:spcAft>
                        <a:buClr>
                          <a:srgbClr val="1C96D3"/>
                        </a:buClr>
                        <a:buFont typeface="Wingdings" panose="05000000000000000000" pitchFamily="2" charset="2"/>
                        <a:buChar char="§"/>
                        <a:tabLst>
                          <a:tab pos="114300" algn="l"/>
                        </a:tabLst>
                      </a:pPr>
                      <a:r>
                        <a:rPr lang="en-AU" sz="2000">
                          <a:solidFill>
                            <a:schemeClr val="tx1">
                              <a:lumMod val="75000"/>
                              <a:lumOff val="25000"/>
                            </a:schemeClr>
                          </a:solidFill>
                          <a:effectLst/>
                        </a:rPr>
                        <a:t>Seguin’s school taught life skills to improve disabled people’s quality of life. Other schools soon appear.</a:t>
                      </a:r>
                      <a:endParaRPr lang="en-PH" sz="200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36054" marR="36054" marT="0" marB="0" anchor="ctr"/>
                </a:tc>
                <a:extLst>
                  <a:ext uri="{0D108BD9-81ED-4DB2-BD59-A6C34878D82A}">
                    <a16:rowId xmlns="" xmlns:a16="http://schemas.microsoft.com/office/drawing/2014/main" val="2269042966"/>
                  </a:ext>
                </a:extLst>
              </a:tr>
            </a:tbl>
          </a:graphicData>
        </a:graphic>
      </p:graphicFrame>
    </p:spTree>
    <p:extLst>
      <p:ext uri="{BB962C8B-B14F-4D97-AF65-F5344CB8AC3E}">
        <p14:creationId xmlns:p14="http://schemas.microsoft.com/office/powerpoint/2010/main" val="408336883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042D9E7B-D1BB-4A59-8D12-11E6C2FA55AC}"/>
              </a:ext>
            </a:extLst>
          </p:cNvPr>
          <p:cNvSpPr>
            <a:spLocks noGrp="1"/>
          </p:cNvSpPr>
          <p:nvPr>
            <p:ph idx="1"/>
          </p:nvPr>
        </p:nvSpPr>
        <p:spPr>
          <a:xfrm>
            <a:off x="838201" y="1825625"/>
            <a:ext cx="10087200" cy="4351338"/>
          </a:xfrm>
        </p:spPr>
        <p:txBody>
          <a:bodyPr>
            <a:normAutofit/>
          </a:body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Under the Carer Recognition Act 2010 (Cth), people receiving support include those who:</a:t>
            </a:r>
          </a:p>
          <a:p>
            <a:pPr marL="0" indent="0">
              <a:lnSpc>
                <a:spcPct val="114000"/>
              </a:lnSpc>
              <a:spcBef>
                <a:spcPts val="600"/>
              </a:spcBef>
              <a:spcAft>
                <a:spcPts val="600"/>
              </a:spcAft>
              <a:buClr>
                <a:srgbClr val="1C96D3"/>
              </a:buClr>
              <a:buNone/>
            </a:pPr>
            <a:endParaRPr lang="en-US" sz="2200">
              <a:solidFill>
                <a:schemeClr val="tx1">
                  <a:lumMod val="75000"/>
                  <a:lumOff val="25000"/>
                </a:schemeClr>
              </a:solidFill>
            </a:endParaRPr>
          </a:p>
        </p:txBody>
      </p:sp>
      <p:graphicFrame>
        <p:nvGraphicFramePr>
          <p:cNvPr id="6" name="Diagram 5">
            <a:extLst>
              <a:ext uri="{FF2B5EF4-FFF2-40B4-BE49-F238E27FC236}">
                <a16:creationId xmlns="" xmlns:a16="http://schemas.microsoft.com/office/drawing/2014/main" id="{E8E38AEC-C791-7DE4-DADD-A6FE607A2984}"/>
              </a:ext>
            </a:extLst>
          </p:cNvPr>
          <p:cNvGraphicFramePr/>
          <p:nvPr>
            <p:extLst>
              <p:ext uri="{D42A27DB-BD31-4B8C-83A1-F6EECF244321}">
                <p14:modId xmlns:p14="http://schemas.microsoft.com/office/powerpoint/2010/main" val="2888879276"/>
              </p:ext>
            </p:extLst>
          </p:nvPr>
        </p:nvGraphicFramePr>
        <p:xfrm>
          <a:off x="1018449" y="2644049"/>
          <a:ext cx="9906952" cy="350530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07871275"/>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endParaRPr lang="en-AU" b="1">
              <a:solidFill>
                <a:srgbClr val="FF595E"/>
              </a:solidFill>
              <a:latin typeface="+mn-lt"/>
            </a:endParaRPr>
          </a:p>
        </p:txBody>
      </p:sp>
      <p:sp>
        <p:nvSpPr>
          <p:cNvPr id="3" name="Content Placeholder 2">
            <a:extLst>
              <a:ext uri="{FF2B5EF4-FFF2-40B4-BE49-F238E27FC236}">
                <a16:creationId xmlns="" xmlns:a16="http://schemas.microsoft.com/office/drawing/2014/main" id="{042D9E7B-D1BB-4A59-8D12-11E6C2FA55AC}"/>
              </a:ext>
            </a:extLst>
          </p:cNvPr>
          <p:cNvSpPr>
            <a:spLocks noGrp="1"/>
          </p:cNvSpPr>
          <p:nvPr>
            <p:ph idx="1"/>
          </p:nvPr>
        </p:nvSpPr>
        <p:spPr>
          <a:xfrm>
            <a:off x="838201" y="1825625"/>
            <a:ext cx="10086974" cy="4351338"/>
          </a:xfrm>
        </p:spPr>
        <p:txBody>
          <a:bodyPr>
            <a:normAutofit/>
          </a:body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The table below lists the history and recent developments in disability and ageing, as well as the various social breakthroughs accomplished by those receiving support:</a:t>
            </a:r>
          </a:p>
          <a:p>
            <a:pPr marL="0" indent="0">
              <a:lnSpc>
                <a:spcPct val="114000"/>
              </a:lnSpc>
              <a:spcBef>
                <a:spcPts val="600"/>
              </a:spcBef>
              <a:spcAft>
                <a:spcPts val="600"/>
              </a:spcAft>
              <a:buClr>
                <a:srgbClr val="1C96D3"/>
              </a:buClr>
              <a:buNone/>
            </a:pPr>
            <a:endParaRPr lang="en-US" sz="2200">
              <a:solidFill>
                <a:schemeClr val="tx1">
                  <a:lumMod val="75000"/>
                  <a:lumOff val="25000"/>
                </a:schemeClr>
              </a:solidFill>
            </a:endParaRPr>
          </a:p>
        </p:txBody>
      </p:sp>
      <p:sp>
        <p:nvSpPr>
          <p:cNvPr id="5" name="Rectangle 4">
            <a:extLst>
              <a:ext uri="{FF2B5EF4-FFF2-40B4-BE49-F238E27FC236}">
                <a16:creationId xmlns=""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Demonstrate Commitment to Empower People Receiving Support</a:t>
            </a:r>
            <a:endParaRPr lang="en-PH" sz="1050" i="1"/>
          </a:p>
        </p:txBody>
      </p:sp>
      <p:graphicFrame>
        <p:nvGraphicFramePr>
          <p:cNvPr id="6" name="Table 5">
            <a:extLst>
              <a:ext uri="{FF2B5EF4-FFF2-40B4-BE49-F238E27FC236}">
                <a16:creationId xmlns="" xmlns:a16="http://schemas.microsoft.com/office/drawing/2014/main" id="{71B437BD-20BD-44EB-B0DE-8614229004B8}"/>
              </a:ext>
            </a:extLst>
          </p:cNvPr>
          <p:cNvGraphicFramePr>
            <a:graphicFrameLocks noGrp="1"/>
          </p:cNvGraphicFramePr>
          <p:nvPr>
            <p:extLst>
              <p:ext uri="{D42A27DB-BD31-4B8C-83A1-F6EECF244321}">
                <p14:modId xmlns:p14="http://schemas.microsoft.com/office/powerpoint/2010/main" val="3440125971"/>
              </p:ext>
            </p:extLst>
          </p:nvPr>
        </p:nvGraphicFramePr>
        <p:xfrm>
          <a:off x="838200" y="2793827"/>
          <a:ext cx="10086974" cy="3093312"/>
        </p:xfrm>
        <a:graphic>
          <a:graphicData uri="http://schemas.openxmlformats.org/drawingml/2006/table">
            <a:tbl>
              <a:tblPr firstRow="1" firstCol="1" bandRow="1">
                <a:tableStyleId>{5A111915-BE36-4E01-A7E5-04B1672EAD32}</a:tableStyleId>
              </a:tblPr>
              <a:tblGrid>
                <a:gridCol w="1564758">
                  <a:extLst>
                    <a:ext uri="{9D8B030D-6E8A-4147-A177-3AD203B41FA5}">
                      <a16:colId xmlns="" xmlns:a16="http://schemas.microsoft.com/office/drawing/2014/main" val="3357359382"/>
                    </a:ext>
                  </a:extLst>
                </a:gridCol>
                <a:gridCol w="8522216">
                  <a:extLst>
                    <a:ext uri="{9D8B030D-6E8A-4147-A177-3AD203B41FA5}">
                      <a16:colId xmlns="" xmlns:a16="http://schemas.microsoft.com/office/drawing/2014/main" val="2773263654"/>
                    </a:ext>
                  </a:extLst>
                </a:gridCol>
              </a:tblGrid>
              <a:tr h="576000">
                <a:tc>
                  <a:txBody>
                    <a:bodyPr/>
                    <a:lstStyle/>
                    <a:p>
                      <a:pPr marL="457200" marR="64770" indent="-230505" algn="ctr">
                        <a:lnSpc>
                          <a:spcPct val="115000"/>
                        </a:lnSpc>
                        <a:spcBef>
                          <a:spcPts val="600"/>
                        </a:spcBef>
                        <a:spcAft>
                          <a:spcPts val="600"/>
                        </a:spcAft>
                        <a:tabLst>
                          <a:tab pos="114300" algn="l"/>
                        </a:tabLst>
                      </a:pPr>
                      <a:r>
                        <a:rPr lang="en-AU" sz="2000">
                          <a:effectLst/>
                        </a:rPr>
                        <a:t>Year</a:t>
                      </a:r>
                      <a:endParaRPr lang="en-PH" sz="200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36054" marR="36054" marT="0" marB="0" anchor="ctr"/>
                </a:tc>
                <a:tc>
                  <a:txBody>
                    <a:bodyPr/>
                    <a:lstStyle/>
                    <a:p>
                      <a:pPr marL="457200" marR="64770" indent="-230505" algn="ctr">
                        <a:lnSpc>
                          <a:spcPct val="115000"/>
                        </a:lnSpc>
                        <a:spcBef>
                          <a:spcPts val="600"/>
                        </a:spcBef>
                        <a:spcAft>
                          <a:spcPts val="600"/>
                        </a:spcAft>
                        <a:tabLst>
                          <a:tab pos="114300" algn="l"/>
                        </a:tabLst>
                      </a:pPr>
                      <a:r>
                        <a:rPr lang="en-AU" sz="2000">
                          <a:effectLst/>
                        </a:rPr>
                        <a:t>History and Recent Developments</a:t>
                      </a:r>
                      <a:endParaRPr lang="en-PH" sz="200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36054" marR="36054" marT="0" marB="0" anchor="ctr"/>
                </a:tc>
                <a:extLst>
                  <a:ext uri="{0D108BD9-81ED-4DB2-BD59-A6C34878D82A}">
                    <a16:rowId xmlns="" xmlns:a16="http://schemas.microsoft.com/office/drawing/2014/main" val="3561828519"/>
                  </a:ext>
                </a:extLst>
              </a:tr>
              <a:tr h="927060">
                <a:tc>
                  <a:txBody>
                    <a:bodyPr/>
                    <a:lstStyle/>
                    <a:p>
                      <a:pPr marL="0" marR="64770" indent="0" algn="ctr">
                        <a:lnSpc>
                          <a:spcPct val="115000"/>
                        </a:lnSpc>
                        <a:spcBef>
                          <a:spcPts val="600"/>
                        </a:spcBef>
                        <a:spcAft>
                          <a:spcPts val="600"/>
                        </a:spcAft>
                        <a:tabLst>
                          <a:tab pos="114300" algn="l"/>
                        </a:tabLst>
                      </a:pPr>
                      <a:r>
                        <a:rPr lang="en-AU" sz="2000">
                          <a:solidFill>
                            <a:schemeClr val="tx1">
                              <a:lumMod val="75000"/>
                              <a:lumOff val="25000"/>
                            </a:schemeClr>
                          </a:solidFill>
                          <a:effectLst/>
                        </a:rPr>
                        <a:t>1875</a:t>
                      </a:r>
                      <a:endParaRPr lang="en-PH" sz="200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36054" marR="36054" marT="0" marB="0" anchor="ctr"/>
                </a:tc>
                <a:tc>
                  <a:txBody>
                    <a:bodyPr/>
                    <a:lstStyle/>
                    <a:p>
                      <a:pPr marL="0" marR="64770" indent="0" algn="just">
                        <a:lnSpc>
                          <a:spcPct val="115000"/>
                        </a:lnSpc>
                        <a:spcBef>
                          <a:spcPts val="600"/>
                        </a:spcBef>
                        <a:spcAft>
                          <a:spcPts val="600"/>
                        </a:spcAft>
                        <a:tabLst>
                          <a:tab pos="114300" algn="l"/>
                        </a:tabLst>
                      </a:pPr>
                      <a:r>
                        <a:rPr lang="en-AU" sz="2000">
                          <a:solidFill>
                            <a:schemeClr val="tx1">
                              <a:lumMod val="75000"/>
                              <a:lumOff val="25000"/>
                            </a:schemeClr>
                          </a:solidFill>
                          <a:effectLst/>
                        </a:rPr>
                        <a:t>Schools move away from training disabled people to simply providing custodial care.</a:t>
                      </a:r>
                      <a:endParaRPr lang="en-PH" sz="200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36054" marR="36054" marT="0" marB="0" anchor="ctr"/>
                </a:tc>
                <a:extLst>
                  <a:ext uri="{0D108BD9-81ED-4DB2-BD59-A6C34878D82A}">
                    <a16:rowId xmlns="" xmlns:a16="http://schemas.microsoft.com/office/drawing/2014/main" val="355296003"/>
                  </a:ext>
                </a:extLst>
              </a:tr>
              <a:tr h="1590252">
                <a:tc>
                  <a:txBody>
                    <a:bodyPr/>
                    <a:lstStyle/>
                    <a:p>
                      <a:pPr marL="0" marR="64770" indent="0" algn="ctr">
                        <a:lnSpc>
                          <a:spcPct val="115000"/>
                        </a:lnSpc>
                        <a:spcBef>
                          <a:spcPts val="600"/>
                        </a:spcBef>
                        <a:spcAft>
                          <a:spcPts val="600"/>
                        </a:spcAft>
                        <a:tabLst>
                          <a:tab pos="114300" algn="l"/>
                        </a:tabLst>
                      </a:pPr>
                      <a:r>
                        <a:rPr lang="en-AU" sz="2000">
                          <a:solidFill>
                            <a:schemeClr val="tx1">
                              <a:lumMod val="75000"/>
                              <a:lumOff val="25000"/>
                            </a:schemeClr>
                          </a:solidFill>
                          <a:effectLst/>
                        </a:rPr>
                        <a:t>1912</a:t>
                      </a:r>
                      <a:endParaRPr lang="en-PH" sz="200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36054" marR="36054" marT="0" marB="0" anchor="ctr"/>
                </a:tc>
                <a:tc>
                  <a:txBody>
                    <a:bodyPr/>
                    <a:lstStyle/>
                    <a:p>
                      <a:pPr marL="0" marR="64770" indent="0" algn="just">
                        <a:lnSpc>
                          <a:spcPct val="115000"/>
                        </a:lnSpc>
                        <a:spcBef>
                          <a:spcPts val="600"/>
                        </a:spcBef>
                        <a:spcAft>
                          <a:spcPts val="600"/>
                        </a:spcAft>
                        <a:tabLst>
                          <a:tab pos="114300" algn="l"/>
                        </a:tabLst>
                      </a:pPr>
                      <a:r>
                        <a:rPr lang="en-AU" sz="2000">
                          <a:solidFill>
                            <a:schemeClr val="tx1">
                              <a:lumMod val="75000"/>
                              <a:lumOff val="25000"/>
                            </a:schemeClr>
                          </a:solidFill>
                          <a:effectLst/>
                        </a:rPr>
                        <a:t>The </a:t>
                      </a:r>
                      <a:r>
                        <a:rPr lang="en-AU" sz="2000" i="1">
                          <a:solidFill>
                            <a:schemeClr val="tx1">
                              <a:lumMod val="75000"/>
                              <a:lumOff val="25000"/>
                            </a:schemeClr>
                          </a:solidFill>
                          <a:effectLst/>
                        </a:rPr>
                        <a:t>Eugenics movement </a:t>
                      </a:r>
                      <a:r>
                        <a:rPr lang="en-AU" sz="2000">
                          <a:solidFill>
                            <a:schemeClr val="tx1">
                              <a:lumMod val="75000"/>
                              <a:lumOff val="25000"/>
                            </a:schemeClr>
                          </a:solidFill>
                          <a:effectLst/>
                        </a:rPr>
                        <a:t>suggests segregating, sterilising or euthanising people with disabilities to preserve the strength of humanity and create better offspring.</a:t>
                      </a:r>
                      <a:endParaRPr lang="en-PH" sz="200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36054" marR="36054" marT="0" marB="0" anchor="ctr"/>
                </a:tc>
                <a:extLst>
                  <a:ext uri="{0D108BD9-81ED-4DB2-BD59-A6C34878D82A}">
                    <a16:rowId xmlns="" xmlns:a16="http://schemas.microsoft.com/office/drawing/2014/main" val="2269042966"/>
                  </a:ext>
                </a:extLst>
              </a:tr>
            </a:tbl>
          </a:graphicData>
        </a:graphic>
      </p:graphicFrame>
    </p:spTree>
    <p:extLst>
      <p:ext uri="{BB962C8B-B14F-4D97-AF65-F5344CB8AC3E}">
        <p14:creationId xmlns:p14="http://schemas.microsoft.com/office/powerpoint/2010/main" val="1481962527"/>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endParaRPr lang="en-AU" b="1">
              <a:solidFill>
                <a:srgbClr val="FF595E"/>
              </a:solidFill>
              <a:latin typeface="+mn-lt"/>
            </a:endParaRPr>
          </a:p>
        </p:txBody>
      </p:sp>
      <p:sp>
        <p:nvSpPr>
          <p:cNvPr id="3" name="Content Placeholder 2">
            <a:extLst>
              <a:ext uri="{FF2B5EF4-FFF2-40B4-BE49-F238E27FC236}">
                <a16:creationId xmlns="" xmlns:a16="http://schemas.microsoft.com/office/drawing/2014/main" id="{042D9E7B-D1BB-4A59-8D12-11E6C2FA55AC}"/>
              </a:ext>
            </a:extLst>
          </p:cNvPr>
          <p:cNvSpPr>
            <a:spLocks noGrp="1"/>
          </p:cNvSpPr>
          <p:nvPr>
            <p:ph idx="1"/>
          </p:nvPr>
        </p:nvSpPr>
        <p:spPr>
          <a:xfrm>
            <a:off x="838201" y="1825625"/>
            <a:ext cx="10086974" cy="4351338"/>
          </a:xfrm>
        </p:spPr>
        <p:txBody>
          <a:bodyPr>
            <a:normAutofit/>
          </a:body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The table below lists the history and recent developments in disability and ageing, as well as the various social breakthroughs accomplished by those receiving support:</a:t>
            </a:r>
          </a:p>
          <a:p>
            <a:pPr marL="0" indent="0">
              <a:lnSpc>
                <a:spcPct val="114000"/>
              </a:lnSpc>
              <a:spcBef>
                <a:spcPts val="600"/>
              </a:spcBef>
              <a:spcAft>
                <a:spcPts val="600"/>
              </a:spcAft>
              <a:buClr>
                <a:srgbClr val="1C96D3"/>
              </a:buClr>
              <a:buNone/>
            </a:pPr>
            <a:endParaRPr lang="en-US" sz="2200">
              <a:solidFill>
                <a:schemeClr val="tx1">
                  <a:lumMod val="75000"/>
                  <a:lumOff val="25000"/>
                </a:schemeClr>
              </a:solidFill>
            </a:endParaRPr>
          </a:p>
        </p:txBody>
      </p:sp>
      <p:sp>
        <p:nvSpPr>
          <p:cNvPr id="5" name="Rectangle 4">
            <a:extLst>
              <a:ext uri="{FF2B5EF4-FFF2-40B4-BE49-F238E27FC236}">
                <a16:creationId xmlns=""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Demonstrate Commitment to Empower People Receiving Support</a:t>
            </a:r>
            <a:endParaRPr lang="en-PH" sz="1050" i="1"/>
          </a:p>
        </p:txBody>
      </p:sp>
      <p:graphicFrame>
        <p:nvGraphicFramePr>
          <p:cNvPr id="6" name="Table 5">
            <a:extLst>
              <a:ext uri="{FF2B5EF4-FFF2-40B4-BE49-F238E27FC236}">
                <a16:creationId xmlns="" xmlns:a16="http://schemas.microsoft.com/office/drawing/2014/main" id="{71B437BD-20BD-44EB-B0DE-8614229004B8}"/>
              </a:ext>
            </a:extLst>
          </p:cNvPr>
          <p:cNvGraphicFramePr>
            <a:graphicFrameLocks noGrp="1"/>
          </p:cNvGraphicFramePr>
          <p:nvPr>
            <p:extLst>
              <p:ext uri="{D42A27DB-BD31-4B8C-83A1-F6EECF244321}">
                <p14:modId xmlns:p14="http://schemas.microsoft.com/office/powerpoint/2010/main" val="3590342334"/>
              </p:ext>
            </p:extLst>
          </p:nvPr>
        </p:nvGraphicFramePr>
        <p:xfrm>
          <a:off x="838200" y="2793827"/>
          <a:ext cx="10086974" cy="3047341"/>
        </p:xfrm>
        <a:graphic>
          <a:graphicData uri="http://schemas.openxmlformats.org/drawingml/2006/table">
            <a:tbl>
              <a:tblPr firstRow="1" firstCol="1" bandRow="1">
                <a:tableStyleId>{5A111915-BE36-4E01-A7E5-04B1672EAD32}</a:tableStyleId>
              </a:tblPr>
              <a:tblGrid>
                <a:gridCol w="1554126">
                  <a:extLst>
                    <a:ext uri="{9D8B030D-6E8A-4147-A177-3AD203B41FA5}">
                      <a16:colId xmlns="" xmlns:a16="http://schemas.microsoft.com/office/drawing/2014/main" val="3357359382"/>
                    </a:ext>
                  </a:extLst>
                </a:gridCol>
                <a:gridCol w="8532848">
                  <a:extLst>
                    <a:ext uri="{9D8B030D-6E8A-4147-A177-3AD203B41FA5}">
                      <a16:colId xmlns="" xmlns:a16="http://schemas.microsoft.com/office/drawing/2014/main" val="2773263654"/>
                    </a:ext>
                  </a:extLst>
                </a:gridCol>
              </a:tblGrid>
              <a:tr h="599341">
                <a:tc>
                  <a:txBody>
                    <a:bodyPr/>
                    <a:lstStyle/>
                    <a:p>
                      <a:pPr marL="457200" marR="64770" indent="-230505" algn="ctr">
                        <a:lnSpc>
                          <a:spcPct val="115000"/>
                        </a:lnSpc>
                        <a:spcBef>
                          <a:spcPts val="600"/>
                        </a:spcBef>
                        <a:spcAft>
                          <a:spcPts val="600"/>
                        </a:spcAft>
                        <a:tabLst>
                          <a:tab pos="114300" algn="l"/>
                        </a:tabLst>
                      </a:pPr>
                      <a:r>
                        <a:rPr lang="en-AU" sz="2000">
                          <a:effectLst/>
                        </a:rPr>
                        <a:t>Year</a:t>
                      </a:r>
                      <a:endParaRPr lang="en-PH" sz="200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36054" marR="36054" marT="0" marB="0" anchor="ctr"/>
                </a:tc>
                <a:tc>
                  <a:txBody>
                    <a:bodyPr/>
                    <a:lstStyle/>
                    <a:p>
                      <a:pPr marL="457200" marR="64770" indent="-230505" algn="ctr">
                        <a:lnSpc>
                          <a:spcPct val="115000"/>
                        </a:lnSpc>
                        <a:spcBef>
                          <a:spcPts val="600"/>
                        </a:spcBef>
                        <a:spcAft>
                          <a:spcPts val="600"/>
                        </a:spcAft>
                        <a:tabLst>
                          <a:tab pos="114300" algn="l"/>
                        </a:tabLst>
                      </a:pPr>
                      <a:r>
                        <a:rPr lang="en-AU" sz="2000">
                          <a:effectLst/>
                        </a:rPr>
                        <a:t>History and Recent Developments</a:t>
                      </a:r>
                      <a:endParaRPr lang="en-PH" sz="200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36054" marR="36054" marT="0" marB="0" anchor="ctr"/>
                </a:tc>
                <a:extLst>
                  <a:ext uri="{0D108BD9-81ED-4DB2-BD59-A6C34878D82A}">
                    <a16:rowId xmlns="" xmlns:a16="http://schemas.microsoft.com/office/drawing/2014/main" val="3561828519"/>
                  </a:ext>
                </a:extLst>
              </a:tr>
              <a:tr h="828000">
                <a:tc>
                  <a:txBody>
                    <a:bodyPr/>
                    <a:lstStyle/>
                    <a:p>
                      <a:pPr marL="0" marR="64770" indent="0" algn="ctr">
                        <a:lnSpc>
                          <a:spcPct val="115000"/>
                        </a:lnSpc>
                        <a:spcBef>
                          <a:spcPts val="600"/>
                        </a:spcBef>
                        <a:spcAft>
                          <a:spcPts val="600"/>
                        </a:spcAft>
                        <a:tabLst>
                          <a:tab pos="114300" algn="l"/>
                        </a:tabLst>
                      </a:pPr>
                      <a:r>
                        <a:rPr lang="en-AU" sz="2000">
                          <a:solidFill>
                            <a:schemeClr val="tx1">
                              <a:lumMod val="75000"/>
                              <a:lumOff val="25000"/>
                            </a:schemeClr>
                          </a:solidFill>
                          <a:effectLst/>
                        </a:rPr>
                        <a:t>1914</a:t>
                      </a:r>
                      <a:endParaRPr lang="en-PH" sz="200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36054" marR="36054" marT="0" marB="0" anchor="ctr"/>
                </a:tc>
                <a:tc>
                  <a:txBody>
                    <a:bodyPr/>
                    <a:lstStyle/>
                    <a:p>
                      <a:pPr marL="0" marR="64770" indent="0" algn="just">
                        <a:lnSpc>
                          <a:spcPct val="115000"/>
                        </a:lnSpc>
                        <a:spcBef>
                          <a:spcPts val="600"/>
                        </a:spcBef>
                        <a:spcAft>
                          <a:spcPts val="600"/>
                        </a:spcAft>
                        <a:tabLst>
                          <a:tab pos="114300" algn="l"/>
                        </a:tabLst>
                      </a:pPr>
                      <a:r>
                        <a:rPr lang="en-AU" sz="2000" i="1">
                          <a:solidFill>
                            <a:schemeClr val="tx1">
                              <a:lumMod val="75000"/>
                              <a:lumOff val="25000"/>
                            </a:schemeClr>
                          </a:solidFill>
                          <a:effectLst/>
                        </a:rPr>
                        <a:t>The Eugenics Education Society expands to New South Wales.</a:t>
                      </a:r>
                      <a:endParaRPr lang="en-PH" sz="2000" i="1">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36054" marR="36054" marT="0" marB="0" anchor="ctr"/>
                </a:tc>
                <a:extLst>
                  <a:ext uri="{0D108BD9-81ED-4DB2-BD59-A6C34878D82A}">
                    <a16:rowId xmlns="" xmlns:a16="http://schemas.microsoft.com/office/drawing/2014/main" val="1124578925"/>
                  </a:ext>
                </a:extLst>
              </a:tr>
              <a:tr h="1620000">
                <a:tc>
                  <a:txBody>
                    <a:bodyPr/>
                    <a:lstStyle/>
                    <a:p>
                      <a:pPr marL="0" marR="64770" indent="0" algn="ctr">
                        <a:lnSpc>
                          <a:spcPct val="115000"/>
                        </a:lnSpc>
                        <a:spcBef>
                          <a:spcPts val="600"/>
                        </a:spcBef>
                        <a:spcAft>
                          <a:spcPts val="600"/>
                        </a:spcAft>
                        <a:tabLst>
                          <a:tab pos="114300" algn="l"/>
                        </a:tabLst>
                      </a:pPr>
                      <a:r>
                        <a:rPr lang="en-AU" sz="2000">
                          <a:solidFill>
                            <a:schemeClr val="tx1">
                              <a:lumMod val="75000"/>
                              <a:lumOff val="25000"/>
                            </a:schemeClr>
                          </a:solidFill>
                          <a:effectLst/>
                        </a:rPr>
                        <a:t>1930</a:t>
                      </a:r>
                      <a:endParaRPr lang="en-PH" sz="200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36054" marR="36054" marT="0" marB="0" anchor="ctr"/>
                </a:tc>
                <a:tc>
                  <a:txBody>
                    <a:bodyPr/>
                    <a:lstStyle/>
                    <a:p>
                      <a:pPr marL="0" marR="64770" indent="0" algn="just">
                        <a:lnSpc>
                          <a:spcPct val="115000"/>
                        </a:lnSpc>
                        <a:spcBef>
                          <a:spcPts val="600"/>
                        </a:spcBef>
                        <a:spcAft>
                          <a:spcPts val="600"/>
                        </a:spcAft>
                        <a:tabLst>
                          <a:tab pos="114300" algn="l"/>
                        </a:tabLst>
                      </a:pPr>
                      <a:r>
                        <a:rPr lang="en-AU" sz="2000" i="1">
                          <a:solidFill>
                            <a:schemeClr val="tx1">
                              <a:lumMod val="75000"/>
                              <a:lumOff val="25000"/>
                            </a:schemeClr>
                          </a:solidFill>
                          <a:effectLst/>
                        </a:rPr>
                        <a:t>Henry Taylor Parker</a:t>
                      </a:r>
                      <a:r>
                        <a:rPr lang="en-AU" sz="2000">
                          <a:solidFill>
                            <a:schemeClr val="tx1">
                              <a:lumMod val="75000"/>
                              <a:lumOff val="25000"/>
                            </a:schemeClr>
                          </a:solidFill>
                          <a:effectLst/>
                        </a:rPr>
                        <a:t>, at the Biennial Conference of Directors of Education – Australia, states that ‘probably the most effective plan for the control of the production of defectives is the one that involves both segregation and sterilisation.’</a:t>
                      </a:r>
                      <a:endParaRPr lang="en-PH" sz="200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36054" marR="36054" marT="0" marB="0" anchor="ctr"/>
                </a:tc>
                <a:extLst>
                  <a:ext uri="{0D108BD9-81ED-4DB2-BD59-A6C34878D82A}">
                    <a16:rowId xmlns="" xmlns:a16="http://schemas.microsoft.com/office/drawing/2014/main" val="3004476011"/>
                  </a:ext>
                </a:extLst>
              </a:tr>
            </a:tbl>
          </a:graphicData>
        </a:graphic>
      </p:graphicFrame>
    </p:spTree>
    <p:extLst>
      <p:ext uri="{BB962C8B-B14F-4D97-AF65-F5344CB8AC3E}">
        <p14:creationId xmlns:p14="http://schemas.microsoft.com/office/powerpoint/2010/main" val="1905412766"/>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042D9E7B-D1BB-4A59-8D12-11E6C2FA55AC}"/>
              </a:ext>
            </a:extLst>
          </p:cNvPr>
          <p:cNvSpPr>
            <a:spLocks noGrp="1"/>
          </p:cNvSpPr>
          <p:nvPr>
            <p:ph idx="1"/>
          </p:nvPr>
        </p:nvSpPr>
        <p:spPr>
          <a:xfrm>
            <a:off x="838201" y="1825625"/>
            <a:ext cx="10086974" cy="4351338"/>
          </a:xfrm>
        </p:spPr>
        <p:txBody>
          <a:bodyPr>
            <a:normAutofit/>
          </a:body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The table below lists the history and recent developments in disability and ageing, as well as the various social breakthroughs accomplished by those receiving support:</a:t>
            </a:r>
          </a:p>
          <a:p>
            <a:pPr marL="0" indent="0">
              <a:lnSpc>
                <a:spcPct val="114000"/>
              </a:lnSpc>
              <a:spcBef>
                <a:spcPts val="600"/>
              </a:spcBef>
              <a:spcAft>
                <a:spcPts val="600"/>
              </a:spcAft>
              <a:buClr>
                <a:srgbClr val="1C96D3"/>
              </a:buClr>
              <a:buNone/>
            </a:pPr>
            <a:endParaRPr lang="en-US" sz="2200">
              <a:solidFill>
                <a:schemeClr val="tx1">
                  <a:lumMod val="75000"/>
                  <a:lumOff val="25000"/>
                </a:schemeClr>
              </a:solidFill>
            </a:endParaRPr>
          </a:p>
        </p:txBody>
      </p:sp>
      <p:sp>
        <p:nvSpPr>
          <p:cNvPr id="5" name="Rectangle 4">
            <a:extLst>
              <a:ext uri="{FF2B5EF4-FFF2-40B4-BE49-F238E27FC236}">
                <a16:creationId xmlns=""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Demonstrate Commitment to Empower People Receiving Support</a:t>
            </a:r>
            <a:endParaRPr lang="en-PH" sz="1050" i="1"/>
          </a:p>
        </p:txBody>
      </p:sp>
      <p:graphicFrame>
        <p:nvGraphicFramePr>
          <p:cNvPr id="6" name="Table 5">
            <a:extLst>
              <a:ext uri="{FF2B5EF4-FFF2-40B4-BE49-F238E27FC236}">
                <a16:creationId xmlns="" xmlns:a16="http://schemas.microsoft.com/office/drawing/2014/main" id="{71B437BD-20BD-44EB-B0DE-8614229004B8}"/>
              </a:ext>
            </a:extLst>
          </p:cNvPr>
          <p:cNvGraphicFramePr>
            <a:graphicFrameLocks noGrp="1"/>
          </p:cNvGraphicFramePr>
          <p:nvPr>
            <p:extLst>
              <p:ext uri="{D42A27DB-BD31-4B8C-83A1-F6EECF244321}">
                <p14:modId xmlns:p14="http://schemas.microsoft.com/office/powerpoint/2010/main" val="3510971612"/>
              </p:ext>
            </p:extLst>
          </p:nvPr>
        </p:nvGraphicFramePr>
        <p:xfrm>
          <a:off x="838200" y="2793827"/>
          <a:ext cx="10086974" cy="3141869"/>
        </p:xfrm>
        <a:graphic>
          <a:graphicData uri="http://schemas.openxmlformats.org/drawingml/2006/table">
            <a:tbl>
              <a:tblPr firstRow="1" firstCol="1" bandRow="1">
                <a:tableStyleId>{5A111915-BE36-4E01-A7E5-04B1672EAD32}</a:tableStyleId>
              </a:tblPr>
              <a:tblGrid>
                <a:gridCol w="1564758">
                  <a:extLst>
                    <a:ext uri="{9D8B030D-6E8A-4147-A177-3AD203B41FA5}">
                      <a16:colId xmlns="" xmlns:a16="http://schemas.microsoft.com/office/drawing/2014/main" val="3357359382"/>
                    </a:ext>
                  </a:extLst>
                </a:gridCol>
                <a:gridCol w="8522216">
                  <a:extLst>
                    <a:ext uri="{9D8B030D-6E8A-4147-A177-3AD203B41FA5}">
                      <a16:colId xmlns="" xmlns:a16="http://schemas.microsoft.com/office/drawing/2014/main" val="2773263654"/>
                    </a:ext>
                  </a:extLst>
                </a:gridCol>
              </a:tblGrid>
              <a:tr h="576000">
                <a:tc>
                  <a:txBody>
                    <a:bodyPr/>
                    <a:lstStyle/>
                    <a:p>
                      <a:pPr marL="457200" marR="64770" indent="-230505" algn="ctr">
                        <a:lnSpc>
                          <a:spcPct val="115000"/>
                        </a:lnSpc>
                        <a:spcBef>
                          <a:spcPts val="600"/>
                        </a:spcBef>
                        <a:spcAft>
                          <a:spcPts val="600"/>
                        </a:spcAft>
                        <a:tabLst>
                          <a:tab pos="114300" algn="l"/>
                        </a:tabLst>
                      </a:pPr>
                      <a:r>
                        <a:rPr lang="en-AU" sz="2000">
                          <a:effectLst/>
                        </a:rPr>
                        <a:t>Year</a:t>
                      </a:r>
                      <a:endParaRPr lang="en-PH" sz="200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36054" marR="36054" marT="0" marB="0" anchor="ctr"/>
                </a:tc>
                <a:tc>
                  <a:txBody>
                    <a:bodyPr/>
                    <a:lstStyle/>
                    <a:p>
                      <a:pPr marL="457200" marR="64770" indent="-230505" algn="ctr">
                        <a:lnSpc>
                          <a:spcPct val="115000"/>
                        </a:lnSpc>
                        <a:spcBef>
                          <a:spcPts val="600"/>
                        </a:spcBef>
                        <a:spcAft>
                          <a:spcPts val="600"/>
                        </a:spcAft>
                        <a:tabLst>
                          <a:tab pos="114300" algn="l"/>
                        </a:tabLst>
                      </a:pPr>
                      <a:r>
                        <a:rPr lang="en-AU" sz="2000">
                          <a:effectLst/>
                        </a:rPr>
                        <a:t>History and Recent Developments</a:t>
                      </a:r>
                      <a:endParaRPr lang="en-PH" sz="200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36054" marR="36054" marT="0" marB="0" anchor="ctr"/>
                </a:tc>
                <a:extLst>
                  <a:ext uri="{0D108BD9-81ED-4DB2-BD59-A6C34878D82A}">
                    <a16:rowId xmlns="" xmlns:a16="http://schemas.microsoft.com/office/drawing/2014/main" val="3561828519"/>
                  </a:ext>
                </a:extLst>
              </a:tr>
              <a:tr h="2565869">
                <a:tc>
                  <a:txBody>
                    <a:bodyPr/>
                    <a:lstStyle/>
                    <a:p>
                      <a:pPr marL="0" marR="64770" indent="0" algn="ctr">
                        <a:lnSpc>
                          <a:spcPct val="115000"/>
                        </a:lnSpc>
                        <a:spcBef>
                          <a:spcPts val="600"/>
                        </a:spcBef>
                        <a:spcAft>
                          <a:spcPts val="600"/>
                        </a:spcAft>
                        <a:tabLst>
                          <a:tab pos="114300" algn="l"/>
                        </a:tabLst>
                      </a:pPr>
                      <a:r>
                        <a:rPr lang="en-AU" sz="2000">
                          <a:solidFill>
                            <a:schemeClr val="tx1">
                              <a:lumMod val="75000"/>
                              <a:lumOff val="25000"/>
                            </a:schemeClr>
                          </a:solidFill>
                          <a:effectLst/>
                        </a:rPr>
                        <a:t>1940</a:t>
                      </a:r>
                      <a:endParaRPr lang="en-PH" sz="200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36054" marR="36054" marT="0" marB="0" anchor="ctr"/>
                </a:tc>
                <a:tc>
                  <a:txBody>
                    <a:bodyPr/>
                    <a:lstStyle/>
                    <a:p>
                      <a:pPr marL="342900" marR="64770" indent="-342900" algn="just">
                        <a:lnSpc>
                          <a:spcPct val="115000"/>
                        </a:lnSpc>
                        <a:spcBef>
                          <a:spcPts val="600"/>
                        </a:spcBef>
                        <a:spcAft>
                          <a:spcPts val="600"/>
                        </a:spcAft>
                        <a:buClr>
                          <a:srgbClr val="1C96D3"/>
                        </a:buClr>
                        <a:buFont typeface="Wingdings" panose="05000000000000000000" pitchFamily="2" charset="2"/>
                        <a:buChar char="§"/>
                        <a:tabLst>
                          <a:tab pos="114300" algn="l"/>
                        </a:tabLst>
                      </a:pPr>
                      <a:r>
                        <a:rPr lang="en-AU" sz="2000" i="1">
                          <a:solidFill>
                            <a:schemeClr val="tx1">
                              <a:lumMod val="75000"/>
                              <a:lumOff val="25000"/>
                            </a:schemeClr>
                          </a:solidFill>
                          <a:effectLst/>
                        </a:rPr>
                        <a:t>People view people with disabilities as unnecessary hindrances to economic stability. </a:t>
                      </a:r>
                    </a:p>
                    <a:p>
                      <a:pPr marL="342900" marR="64770" indent="-342900" algn="just">
                        <a:lnSpc>
                          <a:spcPct val="115000"/>
                        </a:lnSpc>
                        <a:spcBef>
                          <a:spcPts val="600"/>
                        </a:spcBef>
                        <a:spcAft>
                          <a:spcPts val="600"/>
                        </a:spcAft>
                        <a:buClr>
                          <a:srgbClr val="1C96D3"/>
                        </a:buClr>
                        <a:buFont typeface="Wingdings" panose="05000000000000000000" pitchFamily="2" charset="2"/>
                        <a:buChar char="§"/>
                        <a:tabLst>
                          <a:tab pos="114300" algn="l"/>
                        </a:tabLst>
                      </a:pPr>
                      <a:r>
                        <a:rPr lang="en-AU" sz="2000">
                          <a:solidFill>
                            <a:schemeClr val="tx1">
                              <a:lumMod val="75000"/>
                              <a:lumOff val="25000"/>
                            </a:schemeClr>
                          </a:solidFill>
                          <a:effectLst/>
                        </a:rPr>
                        <a:t>This claim was supported with numerical data on the number of resources that they consume. </a:t>
                      </a:r>
                    </a:p>
                    <a:p>
                      <a:pPr marL="342900" marR="64770" indent="-342900" algn="just">
                        <a:lnSpc>
                          <a:spcPct val="115000"/>
                        </a:lnSpc>
                        <a:spcBef>
                          <a:spcPts val="600"/>
                        </a:spcBef>
                        <a:spcAft>
                          <a:spcPts val="600"/>
                        </a:spcAft>
                        <a:buClr>
                          <a:srgbClr val="1C96D3"/>
                        </a:buClr>
                        <a:buFont typeface="Wingdings" panose="05000000000000000000" pitchFamily="2" charset="2"/>
                        <a:buChar char="§"/>
                        <a:tabLst>
                          <a:tab pos="114300" algn="l"/>
                        </a:tabLst>
                      </a:pPr>
                      <a:r>
                        <a:rPr lang="en-AU" sz="2000">
                          <a:solidFill>
                            <a:schemeClr val="tx1">
                              <a:lumMod val="75000"/>
                              <a:lumOff val="25000"/>
                            </a:schemeClr>
                          </a:solidFill>
                          <a:effectLst/>
                        </a:rPr>
                        <a:t>This was accepted due to hardships brought about by the two world wars.</a:t>
                      </a:r>
                      <a:endParaRPr lang="en-PH" sz="200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36054" marR="36054" marT="0" marB="0" anchor="ctr"/>
                </a:tc>
                <a:extLst>
                  <a:ext uri="{0D108BD9-81ED-4DB2-BD59-A6C34878D82A}">
                    <a16:rowId xmlns="" xmlns:a16="http://schemas.microsoft.com/office/drawing/2014/main" val="2269042966"/>
                  </a:ext>
                </a:extLst>
              </a:tr>
            </a:tbl>
          </a:graphicData>
        </a:graphic>
      </p:graphicFrame>
    </p:spTree>
    <p:extLst>
      <p:ext uri="{BB962C8B-B14F-4D97-AF65-F5344CB8AC3E}">
        <p14:creationId xmlns:p14="http://schemas.microsoft.com/office/powerpoint/2010/main" val="336912450"/>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042D9E7B-D1BB-4A59-8D12-11E6C2FA55AC}"/>
              </a:ext>
            </a:extLst>
          </p:cNvPr>
          <p:cNvSpPr>
            <a:spLocks noGrp="1"/>
          </p:cNvSpPr>
          <p:nvPr>
            <p:ph idx="1"/>
          </p:nvPr>
        </p:nvSpPr>
        <p:spPr>
          <a:xfrm>
            <a:off x="838201" y="1825625"/>
            <a:ext cx="10086974" cy="4351338"/>
          </a:xfrm>
        </p:spPr>
        <p:txBody>
          <a:bodyPr>
            <a:normAutofit/>
          </a:body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The table below lists the history and recent developments in disability and ageing, as well as the various social breakthroughs accomplished by those receiving support:</a:t>
            </a:r>
          </a:p>
          <a:p>
            <a:pPr marL="0" indent="0">
              <a:lnSpc>
                <a:spcPct val="114000"/>
              </a:lnSpc>
              <a:spcBef>
                <a:spcPts val="600"/>
              </a:spcBef>
              <a:spcAft>
                <a:spcPts val="600"/>
              </a:spcAft>
              <a:buClr>
                <a:srgbClr val="1C96D3"/>
              </a:buClr>
              <a:buNone/>
            </a:pPr>
            <a:endParaRPr lang="en-US" sz="2200">
              <a:solidFill>
                <a:schemeClr val="tx1">
                  <a:lumMod val="75000"/>
                  <a:lumOff val="25000"/>
                </a:schemeClr>
              </a:solidFill>
            </a:endParaRPr>
          </a:p>
        </p:txBody>
      </p:sp>
      <p:sp>
        <p:nvSpPr>
          <p:cNvPr id="5" name="Rectangle 4">
            <a:extLst>
              <a:ext uri="{FF2B5EF4-FFF2-40B4-BE49-F238E27FC236}">
                <a16:creationId xmlns=""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Demonstrate Commitment to Empower People Receiving Support</a:t>
            </a:r>
            <a:endParaRPr lang="en-PH" sz="1050" i="1"/>
          </a:p>
        </p:txBody>
      </p:sp>
      <p:graphicFrame>
        <p:nvGraphicFramePr>
          <p:cNvPr id="6" name="Table 5">
            <a:extLst>
              <a:ext uri="{FF2B5EF4-FFF2-40B4-BE49-F238E27FC236}">
                <a16:creationId xmlns="" xmlns:a16="http://schemas.microsoft.com/office/drawing/2014/main" id="{71B437BD-20BD-44EB-B0DE-8614229004B8}"/>
              </a:ext>
            </a:extLst>
          </p:cNvPr>
          <p:cNvGraphicFramePr>
            <a:graphicFrameLocks noGrp="1"/>
          </p:cNvGraphicFramePr>
          <p:nvPr>
            <p:extLst>
              <p:ext uri="{D42A27DB-BD31-4B8C-83A1-F6EECF244321}">
                <p14:modId xmlns:p14="http://schemas.microsoft.com/office/powerpoint/2010/main" val="1111606729"/>
              </p:ext>
            </p:extLst>
          </p:nvPr>
        </p:nvGraphicFramePr>
        <p:xfrm>
          <a:off x="838200" y="2793826"/>
          <a:ext cx="10086974" cy="2664000"/>
        </p:xfrm>
        <a:graphic>
          <a:graphicData uri="http://schemas.openxmlformats.org/drawingml/2006/table">
            <a:tbl>
              <a:tblPr firstRow="1" firstCol="1" bandRow="1">
                <a:tableStyleId>{5A111915-BE36-4E01-A7E5-04B1672EAD32}</a:tableStyleId>
              </a:tblPr>
              <a:tblGrid>
                <a:gridCol w="1575391">
                  <a:extLst>
                    <a:ext uri="{9D8B030D-6E8A-4147-A177-3AD203B41FA5}">
                      <a16:colId xmlns="" xmlns:a16="http://schemas.microsoft.com/office/drawing/2014/main" val="3357359382"/>
                    </a:ext>
                  </a:extLst>
                </a:gridCol>
                <a:gridCol w="8511583">
                  <a:extLst>
                    <a:ext uri="{9D8B030D-6E8A-4147-A177-3AD203B41FA5}">
                      <a16:colId xmlns="" xmlns:a16="http://schemas.microsoft.com/office/drawing/2014/main" val="2773263654"/>
                    </a:ext>
                  </a:extLst>
                </a:gridCol>
              </a:tblGrid>
              <a:tr h="576000">
                <a:tc>
                  <a:txBody>
                    <a:bodyPr/>
                    <a:lstStyle/>
                    <a:p>
                      <a:pPr marL="457200" marR="64770" indent="-230505" algn="ctr">
                        <a:lnSpc>
                          <a:spcPct val="115000"/>
                        </a:lnSpc>
                        <a:spcBef>
                          <a:spcPts val="600"/>
                        </a:spcBef>
                        <a:spcAft>
                          <a:spcPts val="600"/>
                        </a:spcAft>
                        <a:tabLst>
                          <a:tab pos="114300" algn="l"/>
                        </a:tabLst>
                      </a:pPr>
                      <a:r>
                        <a:rPr lang="en-AU" sz="2000">
                          <a:effectLst/>
                        </a:rPr>
                        <a:t>Year</a:t>
                      </a:r>
                      <a:endParaRPr lang="en-PH" sz="200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36054" marR="36054" marT="0" marB="0" anchor="ctr"/>
                </a:tc>
                <a:tc>
                  <a:txBody>
                    <a:bodyPr/>
                    <a:lstStyle/>
                    <a:p>
                      <a:pPr marL="457200" marR="64770" indent="-230505" algn="ctr">
                        <a:lnSpc>
                          <a:spcPct val="115000"/>
                        </a:lnSpc>
                        <a:spcBef>
                          <a:spcPts val="600"/>
                        </a:spcBef>
                        <a:spcAft>
                          <a:spcPts val="600"/>
                        </a:spcAft>
                        <a:tabLst>
                          <a:tab pos="114300" algn="l"/>
                        </a:tabLst>
                      </a:pPr>
                      <a:r>
                        <a:rPr lang="en-AU" sz="2000">
                          <a:effectLst/>
                        </a:rPr>
                        <a:t>History and Recent Developments</a:t>
                      </a:r>
                      <a:endParaRPr lang="en-PH" sz="200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36054" marR="36054" marT="0" marB="0" anchor="ctr"/>
                </a:tc>
                <a:extLst>
                  <a:ext uri="{0D108BD9-81ED-4DB2-BD59-A6C34878D82A}">
                    <a16:rowId xmlns="" xmlns:a16="http://schemas.microsoft.com/office/drawing/2014/main" val="3561828519"/>
                  </a:ext>
                </a:extLst>
              </a:tr>
              <a:tr h="1044000">
                <a:tc>
                  <a:txBody>
                    <a:bodyPr/>
                    <a:lstStyle/>
                    <a:p>
                      <a:pPr marL="0" marR="64770" indent="0" algn="ctr">
                        <a:lnSpc>
                          <a:spcPct val="115000"/>
                        </a:lnSpc>
                        <a:spcBef>
                          <a:spcPts val="600"/>
                        </a:spcBef>
                        <a:spcAft>
                          <a:spcPts val="600"/>
                        </a:spcAft>
                        <a:tabLst>
                          <a:tab pos="114300" algn="l"/>
                        </a:tabLst>
                      </a:pPr>
                      <a:r>
                        <a:rPr lang="en-AU" sz="2000">
                          <a:solidFill>
                            <a:schemeClr val="tx1">
                              <a:lumMod val="75000"/>
                              <a:lumOff val="25000"/>
                            </a:schemeClr>
                          </a:solidFill>
                          <a:effectLst/>
                        </a:rPr>
                        <a:t>1957</a:t>
                      </a:r>
                      <a:endParaRPr lang="en-PH" sz="200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36054" marR="36054" marT="0" marB="0" anchor="ctr"/>
                </a:tc>
                <a:tc>
                  <a:txBody>
                    <a:bodyPr/>
                    <a:lstStyle/>
                    <a:p>
                      <a:pPr marL="0" marR="64770" indent="0" algn="just">
                        <a:lnSpc>
                          <a:spcPct val="115000"/>
                        </a:lnSpc>
                        <a:spcBef>
                          <a:spcPts val="600"/>
                        </a:spcBef>
                        <a:spcAft>
                          <a:spcPts val="600"/>
                        </a:spcAft>
                        <a:tabLst>
                          <a:tab pos="114300" algn="l"/>
                        </a:tabLst>
                      </a:pPr>
                      <a:r>
                        <a:rPr lang="en-AU" sz="2000">
                          <a:solidFill>
                            <a:schemeClr val="tx1">
                              <a:lumMod val="75000"/>
                              <a:lumOff val="25000"/>
                            </a:schemeClr>
                          </a:solidFill>
                          <a:effectLst/>
                        </a:rPr>
                        <a:t>The </a:t>
                      </a:r>
                      <a:r>
                        <a:rPr lang="en-AU" sz="2000" i="1">
                          <a:solidFill>
                            <a:schemeClr val="tx1">
                              <a:lumMod val="75000"/>
                              <a:lumOff val="25000"/>
                            </a:schemeClr>
                          </a:solidFill>
                          <a:effectLst/>
                        </a:rPr>
                        <a:t>Hawkevale Farm Colony for Mentally Retarded Children</a:t>
                      </a:r>
                      <a:r>
                        <a:rPr lang="en-AU" sz="2000">
                          <a:solidFill>
                            <a:schemeClr val="tx1">
                              <a:lumMod val="75000"/>
                              <a:lumOff val="25000"/>
                            </a:schemeClr>
                          </a:solidFill>
                          <a:effectLst/>
                        </a:rPr>
                        <a:t> is opened to provide therapeutic work for institutionalised children with disabilities.</a:t>
                      </a:r>
                      <a:endParaRPr lang="en-PH" sz="200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36054" marR="36054" marT="0" marB="0" anchor="ctr"/>
                </a:tc>
                <a:extLst>
                  <a:ext uri="{0D108BD9-81ED-4DB2-BD59-A6C34878D82A}">
                    <a16:rowId xmlns="" xmlns:a16="http://schemas.microsoft.com/office/drawing/2014/main" val="3086789157"/>
                  </a:ext>
                </a:extLst>
              </a:tr>
              <a:tr h="1044000">
                <a:tc>
                  <a:txBody>
                    <a:bodyPr/>
                    <a:lstStyle/>
                    <a:p>
                      <a:pPr marL="0" marR="64770" indent="0" algn="ctr">
                        <a:lnSpc>
                          <a:spcPct val="115000"/>
                        </a:lnSpc>
                        <a:spcBef>
                          <a:spcPts val="600"/>
                        </a:spcBef>
                        <a:spcAft>
                          <a:spcPts val="600"/>
                        </a:spcAft>
                        <a:tabLst>
                          <a:tab pos="114300" algn="l"/>
                        </a:tabLst>
                      </a:pPr>
                      <a:r>
                        <a:rPr lang="en-AU" sz="2000">
                          <a:solidFill>
                            <a:schemeClr val="tx1">
                              <a:lumMod val="75000"/>
                              <a:lumOff val="25000"/>
                            </a:schemeClr>
                          </a:solidFill>
                          <a:effectLst/>
                        </a:rPr>
                        <a:t>1960</a:t>
                      </a:r>
                      <a:endParaRPr lang="en-PH" sz="200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36054" marR="36054" marT="0" marB="0" anchor="ctr"/>
                </a:tc>
                <a:tc>
                  <a:txBody>
                    <a:bodyPr/>
                    <a:lstStyle/>
                    <a:p>
                      <a:pPr marL="0" marR="64770" indent="0" algn="just">
                        <a:lnSpc>
                          <a:spcPct val="115000"/>
                        </a:lnSpc>
                        <a:spcBef>
                          <a:spcPts val="600"/>
                        </a:spcBef>
                        <a:spcAft>
                          <a:spcPts val="600"/>
                        </a:spcAft>
                        <a:tabLst>
                          <a:tab pos="114300" algn="l"/>
                        </a:tabLst>
                      </a:pPr>
                      <a:r>
                        <a:rPr lang="en-AU" sz="2000">
                          <a:solidFill>
                            <a:schemeClr val="tx1">
                              <a:lumMod val="75000"/>
                              <a:lumOff val="25000"/>
                            </a:schemeClr>
                          </a:solidFill>
                          <a:effectLst/>
                        </a:rPr>
                        <a:t>Around </a:t>
                      </a:r>
                      <a:r>
                        <a:rPr lang="en-AU" sz="2000" i="1">
                          <a:solidFill>
                            <a:schemeClr val="tx1">
                              <a:lumMod val="75000"/>
                              <a:lumOff val="25000"/>
                            </a:schemeClr>
                          </a:solidFill>
                          <a:effectLst/>
                        </a:rPr>
                        <a:t>200,000 people with disabilities are confined </a:t>
                      </a:r>
                      <a:r>
                        <a:rPr lang="en-AU" sz="2000">
                          <a:solidFill>
                            <a:schemeClr val="tx1">
                              <a:lumMod val="75000"/>
                              <a:lumOff val="25000"/>
                            </a:schemeClr>
                          </a:solidFill>
                          <a:effectLst/>
                        </a:rPr>
                        <a:t>in State hospitals.</a:t>
                      </a:r>
                      <a:endParaRPr lang="en-PH" sz="200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36054" marR="36054" marT="0" marB="0" anchor="ctr"/>
                </a:tc>
                <a:extLst>
                  <a:ext uri="{0D108BD9-81ED-4DB2-BD59-A6C34878D82A}">
                    <a16:rowId xmlns="" xmlns:a16="http://schemas.microsoft.com/office/drawing/2014/main" val="2579529456"/>
                  </a:ext>
                </a:extLst>
              </a:tr>
            </a:tbl>
          </a:graphicData>
        </a:graphic>
      </p:graphicFrame>
    </p:spTree>
    <p:extLst>
      <p:ext uri="{BB962C8B-B14F-4D97-AF65-F5344CB8AC3E}">
        <p14:creationId xmlns:p14="http://schemas.microsoft.com/office/powerpoint/2010/main" val="2315031535"/>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042D9E7B-D1BB-4A59-8D12-11E6C2FA55AC}"/>
              </a:ext>
            </a:extLst>
          </p:cNvPr>
          <p:cNvSpPr>
            <a:spLocks noGrp="1"/>
          </p:cNvSpPr>
          <p:nvPr>
            <p:ph idx="1"/>
          </p:nvPr>
        </p:nvSpPr>
        <p:spPr>
          <a:xfrm>
            <a:off x="838201" y="1825625"/>
            <a:ext cx="10086974" cy="4351338"/>
          </a:xfrm>
        </p:spPr>
        <p:txBody>
          <a:bodyPr>
            <a:normAutofit/>
          </a:body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The table below lists the history and recent developments in disability and ageing, as well as the various social breakthroughs accomplished by those receiving support:</a:t>
            </a:r>
          </a:p>
          <a:p>
            <a:pPr marL="0" indent="0">
              <a:lnSpc>
                <a:spcPct val="114000"/>
              </a:lnSpc>
              <a:spcBef>
                <a:spcPts val="600"/>
              </a:spcBef>
              <a:spcAft>
                <a:spcPts val="600"/>
              </a:spcAft>
              <a:buClr>
                <a:srgbClr val="1C96D3"/>
              </a:buClr>
              <a:buNone/>
            </a:pPr>
            <a:endParaRPr lang="en-US" sz="2200">
              <a:solidFill>
                <a:schemeClr val="tx1">
                  <a:lumMod val="75000"/>
                  <a:lumOff val="25000"/>
                </a:schemeClr>
              </a:solidFill>
            </a:endParaRPr>
          </a:p>
        </p:txBody>
      </p:sp>
      <p:sp>
        <p:nvSpPr>
          <p:cNvPr id="5" name="Rectangle 4">
            <a:extLst>
              <a:ext uri="{FF2B5EF4-FFF2-40B4-BE49-F238E27FC236}">
                <a16:creationId xmlns=""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Demonstrate Commitment to Empower People Receiving Support</a:t>
            </a:r>
            <a:endParaRPr lang="en-PH" sz="1050" i="1"/>
          </a:p>
        </p:txBody>
      </p:sp>
      <p:graphicFrame>
        <p:nvGraphicFramePr>
          <p:cNvPr id="6" name="Table 5">
            <a:extLst>
              <a:ext uri="{FF2B5EF4-FFF2-40B4-BE49-F238E27FC236}">
                <a16:creationId xmlns="" xmlns:a16="http://schemas.microsoft.com/office/drawing/2014/main" id="{71B437BD-20BD-44EB-B0DE-8614229004B8}"/>
              </a:ext>
            </a:extLst>
          </p:cNvPr>
          <p:cNvGraphicFramePr>
            <a:graphicFrameLocks noGrp="1"/>
          </p:cNvGraphicFramePr>
          <p:nvPr>
            <p:extLst>
              <p:ext uri="{D42A27DB-BD31-4B8C-83A1-F6EECF244321}">
                <p14:modId xmlns:p14="http://schemas.microsoft.com/office/powerpoint/2010/main" val="3528031085"/>
              </p:ext>
            </p:extLst>
          </p:nvPr>
        </p:nvGraphicFramePr>
        <p:xfrm>
          <a:off x="838200" y="2791221"/>
          <a:ext cx="10086974" cy="2736000"/>
        </p:xfrm>
        <a:graphic>
          <a:graphicData uri="http://schemas.openxmlformats.org/drawingml/2006/table">
            <a:tbl>
              <a:tblPr firstRow="1" firstCol="1" bandRow="1">
                <a:tableStyleId>{5A111915-BE36-4E01-A7E5-04B1672EAD32}</a:tableStyleId>
              </a:tblPr>
              <a:tblGrid>
                <a:gridCol w="1575391">
                  <a:extLst>
                    <a:ext uri="{9D8B030D-6E8A-4147-A177-3AD203B41FA5}">
                      <a16:colId xmlns="" xmlns:a16="http://schemas.microsoft.com/office/drawing/2014/main" val="3357359382"/>
                    </a:ext>
                  </a:extLst>
                </a:gridCol>
                <a:gridCol w="8511583">
                  <a:extLst>
                    <a:ext uri="{9D8B030D-6E8A-4147-A177-3AD203B41FA5}">
                      <a16:colId xmlns="" xmlns:a16="http://schemas.microsoft.com/office/drawing/2014/main" val="2773263654"/>
                    </a:ext>
                  </a:extLst>
                </a:gridCol>
              </a:tblGrid>
              <a:tr h="576000">
                <a:tc>
                  <a:txBody>
                    <a:bodyPr/>
                    <a:lstStyle/>
                    <a:p>
                      <a:pPr marL="457200" marR="64770" indent="-230505" algn="ctr">
                        <a:lnSpc>
                          <a:spcPct val="115000"/>
                        </a:lnSpc>
                        <a:spcBef>
                          <a:spcPts val="600"/>
                        </a:spcBef>
                        <a:spcAft>
                          <a:spcPts val="600"/>
                        </a:spcAft>
                        <a:tabLst>
                          <a:tab pos="114300" algn="l"/>
                        </a:tabLst>
                      </a:pPr>
                      <a:r>
                        <a:rPr lang="en-AU" sz="2000">
                          <a:effectLst/>
                        </a:rPr>
                        <a:t>Year</a:t>
                      </a:r>
                      <a:endParaRPr lang="en-PH" sz="200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36054" marR="36054" marT="0" marB="0" anchor="ctr"/>
                </a:tc>
                <a:tc>
                  <a:txBody>
                    <a:bodyPr/>
                    <a:lstStyle/>
                    <a:p>
                      <a:pPr marL="457200" marR="64770" indent="-230505" algn="ctr">
                        <a:lnSpc>
                          <a:spcPct val="115000"/>
                        </a:lnSpc>
                        <a:spcBef>
                          <a:spcPts val="600"/>
                        </a:spcBef>
                        <a:spcAft>
                          <a:spcPts val="600"/>
                        </a:spcAft>
                        <a:tabLst>
                          <a:tab pos="114300" algn="l"/>
                        </a:tabLst>
                      </a:pPr>
                      <a:r>
                        <a:rPr lang="en-AU" sz="2000">
                          <a:effectLst/>
                        </a:rPr>
                        <a:t>History and Recent Developments</a:t>
                      </a:r>
                      <a:endParaRPr lang="en-PH" sz="200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36054" marR="36054" marT="0" marB="0" anchor="ctr"/>
                </a:tc>
                <a:extLst>
                  <a:ext uri="{0D108BD9-81ED-4DB2-BD59-A6C34878D82A}">
                    <a16:rowId xmlns="" xmlns:a16="http://schemas.microsoft.com/office/drawing/2014/main" val="3561828519"/>
                  </a:ext>
                </a:extLst>
              </a:tr>
              <a:tr h="1080000">
                <a:tc>
                  <a:txBody>
                    <a:bodyPr/>
                    <a:lstStyle/>
                    <a:p>
                      <a:pPr marL="0" marR="64770" indent="0" algn="ctr">
                        <a:lnSpc>
                          <a:spcPct val="115000"/>
                        </a:lnSpc>
                        <a:spcBef>
                          <a:spcPts val="600"/>
                        </a:spcBef>
                        <a:spcAft>
                          <a:spcPts val="600"/>
                        </a:spcAft>
                        <a:tabLst>
                          <a:tab pos="114300" algn="l"/>
                        </a:tabLst>
                      </a:pPr>
                      <a:r>
                        <a:rPr lang="en-AU" sz="2000">
                          <a:solidFill>
                            <a:schemeClr val="tx1">
                              <a:lumMod val="75000"/>
                              <a:lumOff val="25000"/>
                            </a:schemeClr>
                          </a:solidFill>
                          <a:effectLst/>
                        </a:rPr>
                        <a:t>1974</a:t>
                      </a:r>
                      <a:endParaRPr lang="en-PH" sz="200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36054" marR="36054" marT="0" marB="0" anchor="ctr"/>
                </a:tc>
                <a:tc>
                  <a:txBody>
                    <a:bodyPr/>
                    <a:lstStyle/>
                    <a:p>
                      <a:pPr marL="0" marR="64770" indent="0" algn="just">
                        <a:lnSpc>
                          <a:spcPct val="115000"/>
                        </a:lnSpc>
                        <a:spcBef>
                          <a:spcPts val="600"/>
                        </a:spcBef>
                        <a:spcAft>
                          <a:spcPts val="600"/>
                        </a:spcAft>
                        <a:tabLst>
                          <a:tab pos="114300" algn="l"/>
                        </a:tabLst>
                      </a:pPr>
                      <a:r>
                        <a:rPr lang="en-AU" sz="2000" i="1">
                          <a:solidFill>
                            <a:schemeClr val="tx1">
                              <a:lumMod val="75000"/>
                              <a:lumOff val="25000"/>
                            </a:schemeClr>
                          </a:solidFill>
                          <a:effectLst/>
                        </a:rPr>
                        <a:t>IQ testing</a:t>
                      </a:r>
                      <a:r>
                        <a:rPr lang="en-AU" sz="2000">
                          <a:solidFill>
                            <a:schemeClr val="tx1">
                              <a:lumMod val="75000"/>
                              <a:lumOff val="25000"/>
                            </a:schemeClr>
                          </a:solidFill>
                          <a:effectLst/>
                        </a:rPr>
                        <a:t> is used to determine if disabled or indigenous children can attend school and reside in modern cities and villages.</a:t>
                      </a:r>
                      <a:endParaRPr lang="en-PH" sz="200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36054" marR="36054" marT="0" marB="0" anchor="ctr"/>
                </a:tc>
                <a:extLst>
                  <a:ext uri="{0D108BD9-81ED-4DB2-BD59-A6C34878D82A}">
                    <a16:rowId xmlns="" xmlns:a16="http://schemas.microsoft.com/office/drawing/2014/main" val="2515090246"/>
                  </a:ext>
                </a:extLst>
              </a:tr>
              <a:tr h="1080000">
                <a:tc>
                  <a:txBody>
                    <a:bodyPr/>
                    <a:lstStyle/>
                    <a:p>
                      <a:pPr marL="0" marR="64770" indent="0" algn="ctr">
                        <a:lnSpc>
                          <a:spcPct val="115000"/>
                        </a:lnSpc>
                        <a:spcBef>
                          <a:spcPts val="600"/>
                        </a:spcBef>
                        <a:spcAft>
                          <a:spcPts val="600"/>
                        </a:spcAft>
                        <a:tabLst>
                          <a:tab pos="114300" algn="l"/>
                        </a:tabLst>
                      </a:pPr>
                      <a:r>
                        <a:rPr lang="en-AU" sz="2000">
                          <a:solidFill>
                            <a:schemeClr val="tx1">
                              <a:lumMod val="75000"/>
                              <a:lumOff val="25000"/>
                            </a:schemeClr>
                          </a:solidFill>
                          <a:effectLst/>
                        </a:rPr>
                        <a:t>1980</a:t>
                      </a:r>
                      <a:endParaRPr lang="en-PH" sz="200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36054" marR="36054" marT="0" marB="0" anchor="ctr"/>
                </a:tc>
                <a:tc>
                  <a:txBody>
                    <a:bodyPr/>
                    <a:lstStyle/>
                    <a:p>
                      <a:pPr marL="0" marR="64770" indent="0" algn="just">
                        <a:lnSpc>
                          <a:spcPct val="115000"/>
                        </a:lnSpc>
                        <a:spcBef>
                          <a:spcPts val="600"/>
                        </a:spcBef>
                        <a:spcAft>
                          <a:spcPts val="600"/>
                        </a:spcAft>
                        <a:tabLst>
                          <a:tab pos="114300" algn="l"/>
                        </a:tabLst>
                      </a:pPr>
                      <a:r>
                        <a:rPr lang="en-US" sz="2000">
                          <a:solidFill>
                            <a:schemeClr val="tx1">
                              <a:lumMod val="75000"/>
                              <a:lumOff val="25000"/>
                            </a:schemeClr>
                          </a:solidFill>
                          <a:effectLst/>
                        </a:rPr>
                        <a:t>Children with severe intellectual disability are allowed to go to school. However, they are segregated from the rest of the student population.</a:t>
                      </a:r>
                      <a:endParaRPr lang="en-PH" sz="200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36054" marR="36054" marT="0" marB="0" anchor="ctr"/>
                </a:tc>
                <a:extLst>
                  <a:ext uri="{0D108BD9-81ED-4DB2-BD59-A6C34878D82A}">
                    <a16:rowId xmlns="" xmlns:a16="http://schemas.microsoft.com/office/drawing/2014/main" val="404660140"/>
                  </a:ext>
                </a:extLst>
              </a:tr>
            </a:tbl>
          </a:graphicData>
        </a:graphic>
      </p:graphicFrame>
    </p:spTree>
    <p:extLst>
      <p:ext uri="{BB962C8B-B14F-4D97-AF65-F5344CB8AC3E}">
        <p14:creationId xmlns:p14="http://schemas.microsoft.com/office/powerpoint/2010/main" val="52412714"/>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042D9E7B-D1BB-4A59-8D12-11E6C2FA55AC}"/>
              </a:ext>
            </a:extLst>
          </p:cNvPr>
          <p:cNvSpPr>
            <a:spLocks noGrp="1"/>
          </p:cNvSpPr>
          <p:nvPr>
            <p:ph idx="1"/>
          </p:nvPr>
        </p:nvSpPr>
        <p:spPr>
          <a:xfrm>
            <a:off x="838201" y="1825625"/>
            <a:ext cx="10086974" cy="4351338"/>
          </a:xfrm>
        </p:spPr>
        <p:txBody>
          <a:bodyPr>
            <a:normAutofit/>
          </a:body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The table below lists the history and recent developments in disability and ageing, as well as the various social breakthroughs accomplished by those receiving support:</a:t>
            </a:r>
          </a:p>
          <a:p>
            <a:pPr marL="0" indent="0">
              <a:lnSpc>
                <a:spcPct val="114000"/>
              </a:lnSpc>
              <a:spcBef>
                <a:spcPts val="600"/>
              </a:spcBef>
              <a:spcAft>
                <a:spcPts val="600"/>
              </a:spcAft>
              <a:buClr>
                <a:srgbClr val="1C96D3"/>
              </a:buClr>
              <a:buNone/>
            </a:pPr>
            <a:endParaRPr lang="en-US" sz="2200">
              <a:solidFill>
                <a:schemeClr val="tx1">
                  <a:lumMod val="75000"/>
                  <a:lumOff val="25000"/>
                </a:schemeClr>
              </a:solidFill>
            </a:endParaRPr>
          </a:p>
        </p:txBody>
      </p:sp>
      <p:sp>
        <p:nvSpPr>
          <p:cNvPr id="5" name="Rectangle 4">
            <a:extLst>
              <a:ext uri="{FF2B5EF4-FFF2-40B4-BE49-F238E27FC236}">
                <a16:creationId xmlns=""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Demonstrate Commitment to Empower People Receiving Support</a:t>
            </a:r>
            <a:endParaRPr lang="en-PH" sz="1050" i="1"/>
          </a:p>
        </p:txBody>
      </p:sp>
      <p:graphicFrame>
        <p:nvGraphicFramePr>
          <p:cNvPr id="6" name="Table 5">
            <a:extLst>
              <a:ext uri="{FF2B5EF4-FFF2-40B4-BE49-F238E27FC236}">
                <a16:creationId xmlns="" xmlns:a16="http://schemas.microsoft.com/office/drawing/2014/main" id="{71B437BD-20BD-44EB-B0DE-8614229004B8}"/>
              </a:ext>
            </a:extLst>
          </p:cNvPr>
          <p:cNvGraphicFramePr>
            <a:graphicFrameLocks noGrp="1"/>
          </p:cNvGraphicFramePr>
          <p:nvPr>
            <p:extLst>
              <p:ext uri="{D42A27DB-BD31-4B8C-83A1-F6EECF244321}">
                <p14:modId xmlns:p14="http://schemas.microsoft.com/office/powerpoint/2010/main" val="121918369"/>
              </p:ext>
            </p:extLst>
          </p:nvPr>
        </p:nvGraphicFramePr>
        <p:xfrm>
          <a:off x="838200" y="2802509"/>
          <a:ext cx="10086974" cy="2696832"/>
        </p:xfrm>
        <a:graphic>
          <a:graphicData uri="http://schemas.openxmlformats.org/drawingml/2006/table">
            <a:tbl>
              <a:tblPr firstRow="1" firstCol="1" bandRow="1">
                <a:tableStyleId>{5A111915-BE36-4E01-A7E5-04B1672EAD32}</a:tableStyleId>
              </a:tblPr>
              <a:tblGrid>
                <a:gridCol w="1575391">
                  <a:extLst>
                    <a:ext uri="{9D8B030D-6E8A-4147-A177-3AD203B41FA5}">
                      <a16:colId xmlns="" xmlns:a16="http://schemas.microsoft.com/office/drawing/2014/main" val="3357359382"/>
                    </a:ext>
                  </a:extLst>
                </a:gridCol>
                <a:gridCol w="8511583">
                  <a:extLst>
                    <a:ext uri="{9D8B030D-6E8A-4147-A177-3AD203B41FA5}">
                      <a16:colId xmlns="" xmlns:a16="http://schemas.microsoft.com/office/drawing/2014/main" val="2773263654"/>
                    </a:ext>
                  </a:extLst>
                </a:gridCol>
              </a:tblGrid>
              <a:tr h="576000">
                <a:tc>
                  <a:txBody>
                    <a:bodyPr/>
                    <a:lstStyle/>
                    <a:p>
                      <a:pPr marL="457200" marR="64770" indent="-230505" algn="ctr">
                        <a:lnSpc>
                          <a:spcPct val="115000"/>
                        </a:lnSpc>
                        <a:spcBef>
                          <a:spcPts val="600"/>
                        </a:spcBef>
                        <a:spcAft>
                          <a:spcPts val="600"/>
                        </a:spcAft>
                        <a:tabLst>
                          <a:tab pos="114300" algn="l"/>
                        </a:tabLst>
                      </a:pPr>
                      <a:r>
                        <a:rPr lang="en-AU" sz="2000">
                          <a:effectLst/>
                        </a:rPr>
                        <a:t>Year</a:t>
                      </a:r>
                      <a:endParaRPr lang="en-PH" sz="200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36054" marR="36054" marT="0" marB="0" anchor="ctr"/>
                </a:tc>
                <a:tc>
                  <a:txBody>
                    <a:bodyPr/>
                    <a:lstStyle/>
                    <a:p>
                      <a:pPr marL="457200" marR="64770" indent="-230505" algn="ctr">
                        <a:lnSpc>
                          <a:spcPct val="115000"/>
                        </a:lnSpc>
                        <a:spcBef>
                          <a:spcPts val="600"/>
                        </a:spcBef>
                        <a:spcAft>
                          <a:spcPts val="600"/>
                        </a:spcAft>
                        <a:tabLst>
                          <a:tab pos="114300" algn="l"/>
                        </a:tabLst>
                      </a:pPr>
                      <a:r>
                        <a:rPr lang="en-AU" sz="2000">
                          <a:effectLst/>
                        </a:rPr>
                        <a:t>History and Recent Developments</a:t>
                      </a:r>
                      <a:endParaRPr lang="en-PH" sz="200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36054" marR="36054" marT="0" marB="0" anchor="ctr"/>
                </a:tc>
                <a:extLst>
                  <a:ext uri="{0D108BD9-81ED-4DB2-BD59-A6C34878D82A}">
                    <a16:rowId xmlns="" xmlns:a16="http://schemas.microsoft.com/office/drawing/2014/main" val="3561828519"/>
                  </a:ext>
                </a:extLst>
              </a:tr>
              <a:tr h="2120832">
                <a:tc>
                  <a:txBody>
                    <a:bodyPr/>
                    <a:lstStyle/>
                    <a:p>
                      <a:pPr marL="0" marR="64770" indent="0" algn="ctr">
                        <a:lnSpc>
                          <a:spcPct val="115000"/>
                        </a:lnSpc>
                        <a:spcBef>
                          <a:spcPts val="600"/>
                        </a:spcBef>
                        <a:spcAft>
                          <a:spcPts val="600"/>
                        </a:spcAft>
                        <a:tabLst>
                          <a:tab pos="114300" algn="l"/>
                        </a:tabLst>
                      </a:pPr>
                      <a:r>
                        <a:rPr lang="en-AU" sz="2000">
                          <a:solidFill>
                            <a:schemeClr val="tx1">
                              <a:lumMod val="75000"/>
                              <a:lumOff val="25000"/>
                            </a:schemeClr>
                          </a:solidFill>
                          <a:effectLst/>
                        </a:rPr>
                        <a:t>1986</a:t>
                      </a:r>
                      <a:endParaRPr lang="en-PH" sz="200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36054" marR="36054" marT="0" marB="0" anchor="ctr"/>
                </a:tc>
                <a:tc>
                  <a:txBody>
                    <a:bodyPr/>
                    <a:lstStyle/>
                    <a:p>
                      <a:pPr marL="342900" marR="64770" indent="-342900" algn="just">
                        <a:lnSpc>
                          <a:spcPct val="115000"/>
                        </a:lnSpc>
                        <a:spcBef>
                          <a:spcPts val="600"/>
                        </a:spcBef>
                        <a:spcAft>
                          <a:spcPts val="600"/>
                        </a:spcAft>
                        <a:buClr>
                          <a:srgbClr val="1C96D3"/>
                        </a:buClr>
                        <a:buFont typeface="Wingdings" panose="05000000000000000000" pitchFamily="2" charset="2"/>
                        <a:buChar char="§"/>
                        <a:tabLst>
                          <a:tab pos="114300" algn="l"/>
                        </a:tabLst>
                      </a:pPr>
                      <a:r>
                        <a:rPr lang="en-US" sz="2000" kern="1200">
                          <a:solidFill>
                            <a:schemeClr val="tx1">
                              <a:lumMod val="75000"/>
                              <a:lumOff val="25000"/>
                            </a:schemeClr>
                          </a:solidFill>
                          <a:effectLst/>
                          <a:latin typeface="+mn-lt"/>
                          <a:ea typeface="+mn-ea"/>
                          <a:cs typeface="+mn-cs"/>
                        </a:rPr>
                        <a:t>The Disability Services Act offers a new direction. </a:t>
                      </a:r>
                    </a:p>
                    <a:p>
                      <a:pPr marL="342900" marR="64770" indent="-342900" algn="just">
                        <a:lnSpc>
                          <a:spcPct val="115000"/>
                        </a:lnSpc>
                        <a:spcBef>
                          <a:spcPts val="600"/>
                        </a:spcBef>
                        <a:spcAft>
                          <a:spcPts val="600"/>
                        </a:spcAft>
                        <a:buClr>
                          <a:srgbClr val="1C96D3"/>
                        </a:buClr>
                        <a:buFont typeface="Wingdings" panose="05000000000000000000" pitchFamily="2" charset="2"/>
                        <a:buChar char="§"/>
                        <a:tabLst>
                          <a:tab pos="114300" algn="l"/>
                        </a:tabLst>
                      </a:pPr>
                      <a:r>
                        <a:rPr lang="en-US" sz="2000" kern="1200">
                          <a:solidFill>
                            <a:schemeClr val="tx1">
                              <a:lumMod val="75000"/>
                              <a:lumOff val="25000"/>
                            </a:schemeClr>
                          </a:solidFill>
                          <a:effectLst/>
                          <a:latin typeface="+mn-lt"/>
                          <a:ea typeface="+mn-ea"/>
                          <a:cs typeface="+mn-cs"/>
                        </a:rPr>
                        <a:t>Society starts looking after the wellbeing of PWDs. </a:t>
                      </a:r>
                    </a:p>
                    <a:p>
                      <a:pPr marL="342900" marR="64770" indent="-342900" algn="just">
                        <a:lnSpc>
                          <a:spcPct val="115000"/>
                        </a:lnSpc>
                        <a:spcBef>
                          <a:spcPts val="600"/>
                        </a:spcBef>
                        <a:spcAft>
                          <a:spcPts val="600"/>
                        </a:spcAft>
                        <a:buClr>
                          <a:srgbClr val="1C96D3"/>
                        </a:buClr>
                        <a:buFont typeface="Wingdings" panose="05000000000000000000" pitchFamily="2" charset="2"/>
                        <a:buChar char="§"/>
                        <a:tabLst>
                          <a:tab pos="114300" algn="l"/>
                        </a:tabLst>
                      </a:pPr>
                      <a:r>
                        <a:rPr lang="en-US" sz="2000" kern="1200">
                          <a:solidFill>
                            <a:schemeClr val="tx1">
                              <a:lumMod val="75000"/>
                              <a:lumOff val="25000"/>
                            </a:schemeClr>
                          </a:solidFill>
                          <a:effectLst/>
                          <a:latin typeface="+mn-lt"/>
                          <a:ea typeface="+mn-ea"/>
                          <a:cs typeface="+mn-cs"/>
                        </a:rPr>
                        <a:t>Schools and other sectors have started integrating PWDs into their </a:t>
                      </a:r>
                      <a:r>
                        <a:rPr lang="en-US" sz="2000" kern="1200" err="1">
                          <a:solidFill>
                            <a:schemeClr val="tx1">
                              <a:lumMod val="75000"/>
                              <a:lumOff val="25000"/>
                            </a:schemeClr>
                          </a:solidFill>
                          <a:effectLst/>
                          <a:latin typeface="+mn-lt"/>
                          <a:ea typeface="+mn-ea"/>
                          <a:cs typeface="+mn-cs"/>
                        </a:rPr>
                        <a:t>organisations</a:t>
                      </a:r>
                      <a:r>
                        <a:rPr lang="en-US" sz="2000" kern="1200">
                          <a:solidFill>
                            <a:schemeClr val="tx1">
                              <a:lumMod val="75000"/>
                              <a:lumOff val="25000"/>
                            </a:schemeClr>
                          </a:solidFill>
                          <a:effectLst/>
                          <a:latin typeface="+mn-lt"/>
                          <a:ea typeface="+mn-ea"/>
                          <a:cs typeface="+mn-cs"/>
                        </a:rPr>
                        <a:t>.</a:t>
                      </a:r>
                      <a:endParaRPr lang="en-PH" sz="2000" kern="1200">
                        <a:solidFill>
                          <a:schemeClr val="tx1">
                            <a:lumMod val="75000"/>
                            <a:lumOff val="25000"/>
                          </a:schemeClr>
                        </a:solidFill>
                        <a:effectLst/>
                        <a:latin typeface="+mn-lt"/>
                        <a:ea typeface="+mn-ea"/>
                        <a:cs typeface="+mn-cs"/>
                      </a:endParaRPr>
                    </a:p>
                  </a:txBody>
                  <a:tcPr marL="36054" marR="36054" marT="0" marB="0" anchor="ctr"/>
                </a:tc>
                <a:extLst>
                  <a:ext uri="{0D108BD9-81ED-4DB2-BD59-A6C34878D82A}">
                    <a16:rowId xmlns="" xmlns:a16="http://schemas.microsoft.com/office/drawing/2014/main" val="2579529456"/>
                  </a:ext>
                </a:extLst>
              </a:tr>
            </a:tbl>
          </a:graphicData>
        </a:graphic>
      </p:graphicFrame>
    </p:spTree>
    <p:extLst>
      <p:ext uri="{BB962C8B-B14F-4D97-AF65-F5344CB8AC3E}">
        <p14:creationId xmlns:p14="http://schemas.microsoft.com/office/powerpoint/2010/main" val="388822698"/>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042D9E7B-D1BB-4A59-8D12-11E6C2FA55AC}"/>
              </a:ext>
            </a:extLst>
          </p:cNvPr>
          <p:cNvSpPr>
            <a:spLocks noGrp="1"/>
          </p:cNvSpPr>
          <p:nvPr>
            <p:ph idx="1"/>
          </p:nvPr>
        </p:nvSpPr>
        <p:spPr>
          <a:xfrm>
            <a:off x="838201" y="1825625"/>
            <a:ext cx="10086974" cy="4351338"/>
          </a:xfrm>
        </p:spPr>
        <p:txBody>
          <a:bodyPr>
            <a:normAutofit/>
          </a:body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The table below lists the history and recent developments in disability and ageing, as well as the various social breakthroughs accomplished by those receiving support:</a:t>
            </a:r>
          </a:p>
          <a:p>
            <a:pPr marL="0" indent="0">
              <a:lnSpc>
                <a:spcPct val="114000"/>
              </a:lnSpc>
              <a:spcBef>
                <a:spcPts val="600"/>
              </a:spcBef>
              <a:spcAft>
                <a:spcPts val="600"/>
              </a:spcAft>
              <a:buClr>
                <a:srgbClr val="1C96D3"/>
              </a:buClr>
              <a:buNone/>
            </a:pPr>
            <a:endParaRPr lang="en-US" sz="2200">
              <a:solidFill>
                <a:schemeClr val="tx1">
                  <a:lumMod val="75000"/>
                  <a:lumOff val="25000"/>
                </a:schemeClr>
              </a:solidFill>
            </a:endParaRPr>
          </a:p>
        </p:txBody>
      </p:sp>
      <p:sp>
        <p:nvSpPr>
          <p:cNvPr id="5" name="Rectangle 4">
            <a:extLst>
              <a:ext uri="{FF2B5EF4-FFF2-40B4-BE49-F238E27FC236}">
                <a16:creationId xmlns=""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Demonstrate Commitment to Empower People Receiving Support</a:t>
            </a:r>
            <a:endParaRPr lang="en-PH" sz="1050" i="1"/>
          </a:p>
        </p:txBody>
      </p:sp>
      <p:graphicFrame>
        <p:nvGraphicFramePr>
          <p:cNvPr id="6" name="Table 5">
            <a:extLst>
              <a:ext uri="{FF2B5EF4-FFF2-40B4-BE49-F238E27FC236}">
                <a16:creationId xmlns="" xmlns:a16="http://schemas.microsoft.com/office/drawing/2014/main" id="{71B437BD-20BD-44EB-B0DE-8614229004B8}"/>
              </a:ext>
            </a:extLst>
          </p:cNvPr>
          <p:cNvGraphicFramePr>
            <a:graphicFrameLocks noGrp="1"/>
          </p:cNvGraphicFramePr>
          <p:nvPr>
            <p:extLst>
              <p:ext uri="{D42A27DB-BD31-4B8C-83A1-F6EECF244321}">
                <p14:modId xmlns:p14="http://schemas.microsoft.com/office/powerpoint/2010/main" val="1462846153"/>
              </p:ext>
            </p:extLst>
          </p:nvPr>
        </p:nvGraphicFramePr>
        <p:xfrm>
          <a:off x="838200" y="2800212"/>
          <a:ext cx="10086974" cy="3124640"/>
        </p:xfrm>
        <a:graphic>
          <a:graphicData uri="http://schemas.openxmlformats.org/drawingml/2006/table">
            <a:tbl>
              <a:tblPr firstRow="1" firstCol="1" bandRow="1">
                <a:tableStyleId>{5A111915-BE36-4E01-A7E5-04B1672EAD32}</a:tableStyleId>
              </a:tblPr>
              <a:tblGrid>
                <a:gridCol w="1575391">
                  <a:extLst>
                    <a:ext uri="{9D8B030D-6E8A-4147-A177-3AD203B41FA5}">
                      <a16:colId xmlns="" xmlns:a16="http://schemas.microsoft.com/office/drawing/2014/main" val="3357359382"/>
                    </a:ext>
                  </a:extLst>
                </a:gridCol>
                <a:gridCol w="8511583">
                  <a:extLst>
                    <a:ext uri="{9D8B030D-6E8A-4147-A177-3AD203B41FA5}">
                      <a16:colId xmlns="" xmlns:a16="http://schemas.microsoft.com/office/drawing/2014/main" val="2773263654"/>
                    </a:ext>
                  </a:extLst>
                </a:gridCol>
              </a:tblGrid>
              <a:tr h="576000">
                <a:tc>
                  <a:txBody>
                    <a:bodyPr/>
                    <a:lstStyle/>
                    <a:p>
                      <a:pPr marL="457200" marR="64770" indent="-230505" algn="ctr">
                        <a:lnSpc>
                          <a:spcPct val="115000"/>
                        </a:lnSpc>
                        <a:spcBef>
                          <a:spcPts val="600"/>
                        </a:spcBef>
                        <a:spcAft>
                          <a:spcPts val="600"/>
                        </a:spcAft>
                        <a:tabLst>
                          <a:tab pos="114300" algn="l"/>
                        </a:tabLst>
                      </a:pPr>
                      <a:r>
                        <a:rPr lang="en-AU" sz="2000">
                          <a:effectLst/>
                        </a:rPr>
                        <a:t>Year</a:t>
                      </a:r>
                      <a:endParaRPr lang="en-PH" sz="200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36054" marR="36054" marT="0" marB="0" anchor="ctr"/>
                </a:tc>
                <a:tc>
                  <a:txBody>
                    <a:bodyPr/>
                    <a:lstStyle/>
                    <a:p>
                      <a:pPr marL="457200" marR="64770" indent="-230505" algn="ctr">
                        <a:lnSpc>
                          <a:spcPct val="115000"/>
                        </a:lnSpc>
                        <a:spcBef>
                          <a:spcPts val="600"/>
                        </a:spcBef>
                        <a:spcAft>
                          <a:spcPts val="600"/>
                        </a:spcAft>
                        <a:tabLst>
                          <a:tab pos="114300" algn="l"/>
                        </a:tabLst>
                      </a:pPr>
                      <a:r>
                        <a:rPr lang="en-AU" sz="2000">
                          <a:effectLst/>
                        </a:rPr>
                        <a:t>History and Recent Developments</a:t>
                      </a:r>
                      <a:endParaRPr lang="en-PH" sz="200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36054" marR="36054" marT="0" marB="0" anchor="ctr"/>
                </a:tc>
                <a:extLst>
                  <a:ext uri="{0D108BD9-81ED-4DB2-BD59-A6C34878D82A}">
                    <a16:rowId xmlns="" xmlns:a16="http://schemas.microsoft.com/office/drawing/2014/main" val="3561828519"/>
                  </a:ext>
                </a:extLst>
              </a:tr>
              <a:tr h="2548640">
                <a:tc>
                  <a:txBody>
                    <a:bodyPr/>
                    <a:lstStyle/>
                    <a:p>
                      <a:pPr marL="0" marR="64770" indent="0" algn="ctr">
                        <a:lnSpc>
                          <a:spcPct val="115000"/>
                        </a:lnSpc>
                        <a:spcBef>
                          <a:spcPts val="600"/>
                        </a:spcBef>
                        <a:spcAft>
                          <a:spcPts val="600"/>
                        </a:spcAft>
                        <a:tabLst>
                          <a:tab pos="114300" algn="l"/>
                        </a:tabLst>
                      </a:pPr>
                      <a:r>
                        <a:rPr lang="en-AU" sz="2000">
                          <a:solidFill>
                            <a:schemeClr val="tx1">
                              <a:lumMod val="75000"/>
                              <a:lumOff val="25000"/>
                            </a:schemeClr>
                          </a:solidFill>
                          <a:effectLst/>
                        </a:rPr>
                        <a:t>1994</a:t>
                      </a:r>
                      <a:endParaRPr lang="en-PH" sz="200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36054" marR="36054" marT="0" marB="0" anchor="ctr"/>
                </a:tc>
                <a:tc>
                  <a:txBody>
                    <a:bodyPr/>
                    <a:lstStyle/>
                    <a:p>
                      <a:pPr marL="342900" marR="64770" indent="-342900" algn="just">
                        <a:lnSpc>
                          <a:spcPct val="115000"/>
                        </a:lnSpc>
                        <a:spcBef>
                          <a:spcPts val="600"/>
                        </a:spcBef>
                        <a:spcAft>
                          <a:spcPts val="600"/>
                        </a:spcAft>
                        <a:buClr>
                          <a:srgbClr val="1C96D3"/>
                        </a:buClr>
                        <a:buFont typeface="Wingdings" panose="05000000000000000000" pitchFamily="2" charset="2"/>
                        <a:buChar char="§"/>
                        <a:tabLst>
                          <a:tab pos="114300" algn="l"/>
                        </a:tabLst>
                      </a:pPr>
                      <a:r>
                        <a:rPr lang="en-US" sz="2000">
                          <a:solidFill>
                            <a:schemeClr val="tx1">
                              <a:lumMod val="75000"/>
                              <a:lumOff val="25000"/>
                            </a:schemeClr>
                          </a:solidFill>
                          <a:effectLst/>
                        </a:rPr>
                        <a:t>People with disabilities start fighting for their rights voicing out their concerns regarding their place in society.</a:t>
                      </a:r>
                    </a:p>
                    <a:p>
                      <a:pPr marL="342900" marR="64770" indent="-342900" algn="just">
                        <a:lnSpc>
                          <a:spcPct val="115000"/>
                        </a:lnSpc>
                        <a:spcBef>
                          <a:spcPts val="600"/>
                        </a:spcBef>
                        <a:spcAft>
                          <a:spcPts val="600"/>
                        </a:spcAft>
                        <a:buClr>
                          <a:srgbClr val="1C96D3"/>
                        </a:buClr>
                        <a:buFont typeface="Wingdings" panose="05000000000000000000" pitchFamily="2" charset="2"/>
                        <a:buChar char="§"/>
                        <a:tabLst>
                          <a:tab pos="114300" algn="l"/>
                        </a:tabLst>
                      </a:pPr>
                      <a:r>
                        <a:rPr lang="en-US" sz="2000" i="1">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rPr>
                        <a:t>Maurice Corcoran </a:t>
                      </a:r>
                      <a:r>
                        <a:rPr lang="en-US" sz="200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rPr>
                        <a:t>complains that new buses were not designed to accommodate wheelchairs. </a:t>
                      </a:r>
                    </a:p>
                    <a:p>
                      <a:pPr marL="342900" marR="64770" indent="-342900" algn="just">
                        <a:lnSpc>
                          <a:spcPct val="115000"/>
                        </a:lnSpc>
                        <a:spcBef>
                          <a:spcPts val="600"/>
                        </a:spcBef>
                        <a:spcAft>
                          <a:spcPts val="600"/>
                        </a:spcAft>
                        <a:buClr>
                          <a:srgbClr val="1C96D3"/>
                        </a:buClr>
                        <a:buFont typeface="Wingdings" panose="05000000000000000000" pitchFamily="2" charset="2"/>
                        <a:buChar char="§"/>
                        <a:tabLst>
                          <a:tab pos="114300" algn="l"/>
                        </a:tabLst>
                      </a:pPr>
                      <a:r>
                        <a:rPr lang="en-US" sz="200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rPr>
                        <a:t>The South Australian government then agrees to fit the new buses with ramps.</a:t>
                      </a:r>
                    </a:p>
                  </a:txBody>
                  <a:tcPr marL="36054" marR="36054" marT="0" marB="0" anchor="ctr"/>
                </a:tc>
                <a:extLst>
                  <a:ext uri="{0D108BD9-81ED-4DB2-BD59-A6C34878D82A}">
                    <a16:rowId xmlns="" xmlns:a16="http://schemas.microsoft.com/office/drawing/2014/main" val="2160349294"/>
                  </a:ext>
                </a:extLst>
              </a:tr>
            </a:tbl>
          </a:graphicData>
        </a:graphic>
      </p:graphicFrame>
    </p:spTree>
    <p:extLst>
      <p:ext uri="{BB962C8B-B14F-4D97-AF65-F5344CB8AC3E}">
        <p14:creationId xmlns:p14="http://schemas.microsoft.com/office/powerpoint/2010/main" val="1586657177"/>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042D9E7B-D1BB-4A59-8D12-11E6C2FA55AC}"/>
              </a:ext>
            </a:extLst>
          </p:cNvPr>
          <p:cNvSpPr>
            <a:spLocks noGrp="1"/>
          </p:cNvSpPr>
          <p:nvPr>
            <p:ph idx="1"/>
          </p:nvPr>
        </p:nvSpPr>
        <p:spPr>
          <a:xfrm>
            <a:off x="838201" y="1825625"/>
            <a:ext cx="10086974" cy="4351338"/>
          </a:xfrm>
        </p:spPr>
        <p:txBody>
          <a:bodyPr>
            <a:normAutofit/>
          </a:body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The table below lists the history and recent developments in disability and ageing, as well as the various social breakthroughs accomplished by those receiving support:</a:t>
            </a:r>
          </a:p>
          <a:p>
            <a:pPr marL="0" indent="0">
              <a:lnSpc>
                <a:spcPct val="114000"/>
              </a:lnSpc>
              <a:spcBef>
                <a:spcPts val="600"/>
              </a:spcBef>
              <a:spcAft>
                <a:spcPts val="600"/>
              </a:spcAft>
              <a:buClr>
                <a:srgbClr val="1C96D3"/>
              </a:buClr>
              <a:buNone/>
            </a:pPr>
            <a:endParaRPr lang="en-US" sz="2200">
              <a:solidFill>
                <a:schemeClr val="tx1">
                  <a:lumMod val="75000"/>
                  <a:lumOff val="25000"/>
                </a:schemeClr>
              </a:solidFill>
            </a:endParaRPr>
          </a:p>
        </p:txBody>
      </p:sp>
      <p:sp>
        <p:nvSpPr>
          <p:cNvPr id="5" name="Rectangle 4">
            <a:extLst>
              <a:ext uri="{FF2B5EF4-FFF2-40B4-BE49-F238E27FC236}">
                <a16:creationId xmlns=""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Demonstrate Commitment to Empower People Receiving Support</a:t>
            </a:r>
            <a:endParaRPr lang="en-PH" sz="1050" i="1"/>
          </a:p>
        </p:txBody>
      </p:sp>
      <p:graphicFrame>
        <p:nvGraphicFramePr>
          <p:cNvPr id="6" name="Table 5">
            <a:extLst>
              <a:ext uri="{FF2B5EF4-FFF2-40B4-BE49-F238E27FC236}">
                <a16:creationId xmlns="" xmlns:a16="http://schemas.microsoft.com/office/drawing/2014/main" id="{71B437BD-20BD-44EB-B0DE-8614229004B8}"/>
              </a:ext>
            </a:extLst>
          </p:cNvPr>
          <p:cNvGraphicFramePr>
            <a:graphicFrameLocks noGrp="1"/>
          </p:cNvGraphicFramePr>
          <p:nvPr>
            <p:extLst>
              <p:ext uri="{D42A27DB-BD31-4B8C-83A1-F6EECF244321}">
                <p14:modId xmlns:p14="http://schemas.microsoft.com/office/powerpoint/2010/main" val="4130958924"/>
              </p:ext>
            </p:extLst>
          </p:nvPr>
        </p:nvGraphicFramePr>
        <p:xfrm>
          <a:off x="838200" y="2797919"/>
          <a:ext cx="10086974" cy="3121539"/>
        </p:xfrm>
        <a:graphic>
          <a:graphicData uri="http://schemas.openxmlformats.org/drawingml/2006/table">
            <a:tbl>
              <a:tblPr firstRow="1" firstCol="1" bandRow="1">
                <a:tableStyleId>{5A111915-BE36-4E01-A7E5-04B1672EAD32}</a:tableStyleId>
              </a:tblPr>
              <a:tblGrid>
                <a:gridCol w="1586023">
                  <a:extLst>
                    <a:ext uri="{9D8B030D-6E8A-4147-A177-3AD203B41FA5}">
                      <a16:colId xmlns="" xmlns:a16="http://schemas.microsoft.com/office/drawing/2014/main" val="3357359382"/>
                    </a:ext>
                  </a:extLst>
                </a:gridCol>
                <a:gridCol w="8500951">
                  <a:extLst>
                    <a:ext uri="{9D8B030D-6E8A-4147-A177-3AD203B41FA5}">
                      <a16:colId xmlns="" xmlns:a16="http://schemas.microsoft.com/office/drawing/2014/main" val="2773263654"/>
                    </a:ext>
                  </a:extLst>
                </a:gridCol>
              </a:tblGrid>
              <a:tr h="576000">
                <a:tc>
                  <a:txBody>
                    <a:bodyPr/>
                    <a:lstStyle/>
                    <a:p>
                      <a:pPr marL="457200" marR="64770" indent="-230505" algn="ctr">
                        <a:lnSpc>
                          <a:spcPct val="115000"/>
                        </a:lnSpc>
                        <a:spcBef>
                          <a:spcPts val="600"/>
                        </a:spcBef>
                        <a:spcAft>
                          <a:spcPts val="600"/>
                        </a:spcAft>
                        <a:tabLst>
                          <a:tab pos="114300" algn="l"/>
                        </a:tabLst>
                      </a:pPr>
                      <a:r>
                        <a:rPr lang="en-AU" sz="2000">
                          <a:effectLst/>
                        </a:rPr>
                        <a:t>Year</a:t>
                      </a:r>
                      <a:endParaRPr lang="en-PH" sz="200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36054" marR="36054" marT="0" marB="0" anchor="ctr"/>
                </a:tc>
                <a:tc>
                  <a:txBody>
                    <a:bodyPr/>
                    <a:lstStyle/>
                    <a:p>
                      <a:pPr marL="457200" marR="64770" indent="-230505" algn="ctr">
                        <a:lnSpc>
                          <a:spcPct val="115000"/>
                        </a:lnSpc>
                        <a:spcBef>
                          <a:spcPts val="600"/>
                        </a:spcBef>
                        <a:spcAft>
                          <a:spcPts val="600"/>
                        </a:spcAft>
                        <a:tabLst>
                          <a:tab pos="114300" algn="l"/>
                        </a:tabLst>
                      </a:pPr>
                      <a:r>
                        <a:rPr lang="en-AU" sz="2000">
                          <a:effectLst/>
                        </a:rPr>
                        <a:t>History and Recent Developments</a:t>
                      </a:r>
                      <a:endParaRPr lang="en-PH" sz="200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36054" marR="36054" marT="0" marB="0" anchor="ctr"/>
                </a:tc>
                <a:extLst>
                  <a:ext uri="{0D108BD9-81ED-4DB2-BD59-A6C34878D82A}">
                    <a16:rowId xmlns="" xmlns:a16="http://schemas.microsoft.com/office/drawing/2014/main" val="3561828519"/>
                  </a:ext>
                </a:extLst>
              </a:tr>
              <a:tr h="2545539">
                <a:tc>
                  <a:txBody>
                    <a:bodyPr/>
                    <a:lstStyle/>
                    <a:p>
                      <a:pPr marL="0" marR="64770" indent="0" algn="ctr">
                        <a:lnSpc>
                          <a:spcPct val="115000"/>
                        </a:lnSpc>
                        <a:spcBef>
                          <a:spcPts val="600"/>
                        </a:spcBef>
                        <a:spcAft>
                          <a:spcPts val="600"/>
                        </a:spcAft>
                        <a:tabLst>
                          <a:tab pos="114300" algn="l"/>
                        </a:tabLst>
                      </a:pPr>
                      <a:r>
                        <a:rPr lang="en-AU" sz="2000">
                          <a:solidFill>
                            <a:schemeClr val="tx1">
                              <a:lumMod val="75000"/>
                              <a:lumOff val="25000"/>
                            </a:schemeClr>
                          </a:solidFill>
                          <a:effectLst/>
                        </a:rPr>
                        <a:t>1994</a:t>
                      </a:r>
                      <a:endParaRPr lang="en-PH" sz="200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36054" marR="36054" marT="0" marB="0" anchor="ctr"/>
                </a:tc>
                <a:tc>
                  <a:txBody>
                    <a:bodyPr/>
                    <a:lstStyle/>
                    <a:p>
                      <a:pPr marL="342900" marR="64770" indent="-342900" algn="just">
                        <a:lnSpc>
                          <a:spcPct val="115000"/>
                        </a:lnSpc>
                        <a:spcBef>
                          <a:spcPts val="600"/>
                        </a:spcBef>
                        <a:spcAft>
                          <a:spcPts val="600"/>
                        </a:spcAft>
                        <a:buClr>
                          <a:srgbClr val="1C96D3"/>
                        </a:buClr>
                        <a:buFont typeface="Wingdings" panose="05000000000000000000" pitchFamily="2" charset="2"/>
                        <a:buChar char="§"/>
                        <a:tabLst>
                          <a:tab pos="114300" algn="l"/>
                        </a:tabLst>
                      </a:pPr>
                      <a:r>
                        <a:rPr lang="en-US" sz="2000" i="1">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rPr>
                        <a:t>Kevin Cocks </a:t>
                      </a:r>
                      <a:r>
                        <a:rPr lang="en-US" sz="200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rPr>
                        <a:t>files a similar complaint on the lack of a lift to allow people in wheelchairs access to the front entrance of the Brisbane Convention and Exhibition Centre. </a:t>
                      </a:r>
                    </a:p>
                    <a:p>
                      <a:pPr marL="342900" marR="64770" indent="-342900" algn="just">
                        <a:lnSpc>
                          <a:spcPct val="115000"/>
                        </a:lnSpc>
                        <a:spcBef>
                          <a:spcPts val="600"/>
                        </a:spcBef>
                        <a:spcAft>
                          <a:spcPts val="600"/>
                        </a:spcAft>
                        <a:buClr>
                          <a:srgbClr val="1C96D3"/>
                        </a:buClr>
                        <a:buFont typeface="Wingdings" panose="05000000000000000000" pitchFamily="2" charset="2"/>
                        <a:buChar char="§"/>
                        <a:tabLst>
                          <a:tab pos="114300" algn="l"/>
                        </a:tabLst>
                      </a:pPr>
                      <a:r>
                        <a:rPr lang="en-US" sz="200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rPr>
                        <a:t>A lift was soon constructed.</a:t>
                      </a:r>
                    </a:p>
                  </a:txBody>
                  <a:tcPr marL="36054" marR="36054" marT="0" marB="0" anchor="ctr"/>
                </a:tc>
                <a:extLst>
                  <a:ext uri="{0D108BD9-81ED-4DB2-BD59-A6C34878D82A}">
                    <a16:rowId xmlns="" xmlns:a16="http://schemas.microsoft.com/office/drawing/2014/main" val="2160349294"/>
                  </a:ext>
                </a:extLst>
              </a:tr>
            </a:tbl>
          </a:graphicData>
        </a:graphic>
      </p:graphicFrame>
    </p:spTree>
    <p:extLst>
      <p:ext uri="{BB962C8B-B14F-4D97-AF65-F5344CB8AC3E}">
        <p14:creationId xmlns:p14="http://schemas.microsoft.com/office/powerpoint/2010/main" val="545273296"/>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042D9E7B-D1BB-4A59-8D12-11E6C2FA55AC}"/>
              </a:ext>
            </a:extLst>
          </p:cNvPr>
          <p:cNvSpPr>
            <a:spLocks noGrp="1"/>
          </p:cNvSpPr>
          <p:nvPr>
            <p:ph idx="1"/>
          </p:nvPr>
        </p:nvSpPr>
        <p:spPr>
          <a:xfrm>
            <a:off x="838201" y="1825625"/>
            <a:ext cx="10086974" cy="4351338"/>
          </a:xfrm>
        </p:spPr>
        <p:txBody>
          <a:bodyPr>
            <a:normAutofit/>
          </a:body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The table below lists the history and recent developments in disability and ageing, as well as the various social breakthroughs accomplished by those receiving support:</a:t>
            </a:r>
          </a:p>
          <a:p>
            <a:pPr marL="0" indent="0">
              <a:lnSpc>
                <a:spcPct val="114000"/>
              </a:lnSpc>
              <a:spcBef>
                <a:spcPts val="600"/>
              </a:spcBef>
              <a:spcAft>
                <a:spcPts val="600"/>
              </a:spcAft>
              <a:buClr>
                <a:srgbClr val="1C96D3"/>
              </a:buClr>
              <a:buNone/>
            </a:pPr>
            <a:endParaRPr lang="en-US" sz="2200">
              <a:solidFill>
                <a:schemeClr val="tx1">
                  <a:lumMod val="75000"/>
                  <a:lumOff val="25000"/>
                </a:schemeClr>
              </a:solidFill>
            </a:endParaRPr>
          </a:p>
        </p:txBody>
      </p:sp>
      <p:sp>
        <p:nvSpPr>
          <p:cNvPr id="5" name="Rectangle 4">
            <a:extLst>
              <a:ext uri="{FF2B5EF4-FFF2-40B4-BE49-F238E27FC236}">
                <a16:creationId xmlns=""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Demonstrate Commitment to Empower People Receiving Support</a:t>
            </a:r>
            <a:endParaRPr lang="en-PH" sz="1050" i="1"/>
          </a:p>
        </p:txBody>
      </p:sp>
      <p:graphicFrame>
        <p:nvGraphicFramePr>
          <p:cNvPr id="6" name="Table 5">
            <a:extLst>
              <a:ext uri="{FF2B5EF4-FFF2-40B4-BE49-F238E27FC236}">
                <a16:creationId xmlns="" xmlns:a16="http://schemas.microsoft.com/office/drawing/2014/main" id="{71B437BD-20BD-44EB-B0DE-8614229004B8}"/>
              </a:ext>
            </a:extLst>
          </p:cNvPr>
          <p:cNvGraphicFramePr>
            <a:graphicFrameLocks noGrp="1"/>
          </p:cNvGraphicFramePr>
          <p:nvPr>
            <p:extLst>
              <p:ext uri="{D42A27DB-BD31-4B8C-83A1-F6EECF244321}">
                <p14:modId xmlns:p14="http://schemas.microsoft.com/office/powerpoint/2010/main" val="1534377653"/>
              </p:ext>
            </p:extLst>
          </p:nvPr>
        </p:nvGraphicFramePr>
        <p:xfrm>
          <a:off x="838200" y="2797919"/>
          <a:ext cx="10086974" cy="2793559"/>
        </p:xfrm>
        <a:graphic>
          <a:graphicData uri="http://schemas.openxmlformats.org/drawingml/2006/table">
            <a:tbl>
              <a:tblPr firstRow="1" firstCol="1" bandRow="1">
                <a:tableStyleId>{5A111915-BE36-4E01-A7E5-04B1672EAD32}</a:tableStyleId>
              </a:tblPr>
              <a:tblGrid>
                <a:gridCol w="1575391">
                  <a:extLst>
                    <a:ext uri="{9D8B030D-6E8A-4147-A177-3AD203B41FA5}">
                      <a16:colId xmlns="" xmlns:a16="http://schemas.microsoft.com/office/drawing/2014/main" val="3357359382"/>
                    </a:ext>
                  </a:extLst>
                </a:gridCol>
                <a:gridCol w="8511583">
                  <a:extLst>
                    <a:ext uri="{9D8B030D-6E8A-4147-A177-3AD203B41FA5}">
                      <a16:colId xmlns="" xmlns:a16="http://schemas.microsoft.com/office/drawing/2014/main" val="2773263654"/>
                    </a:ext>
                  </a:extLst>
                </a:gridCol>
              </a:tblGrid>
              <a:tr h="576000">
                <a:tc>
                  <a:txBody>
                    <a:bodyPr/>
                    <a:lstStyle/>
                    <a:p>
                      <a:pPr marL="457200" marR="64770" indent="-230505" algn="ctr">
                        <a:lnSpc>
                          <a:spcPct val="115000"/>
                        </a:lnSpc>
                        <a:spcBef>
                          <a:spcPts val="600"/>
                        </a:spcBef>
                        <a:spcAft>
                          <a:spcPts val="600"/>
                        </a:spcAft>
                        <a:tabLst>
                          <a:tab pos="114300" algn="l"/>
                        </a:tabLst>
                      </a:pPr>
                      <a:r>
                        <a:rPr lang="en-AU" sz="2000">
                          <a:effectLst/>
                        </a:rPr>
                        <a:t>Year</a:t>
                      </a:r>
                      <a:endParaRPr lang="en-PH" sz="200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36054" marR="36054" marT="0" marB="0" anchor="ctr"/>
                </a:tc>
                <a:tc>
                  <a:txBody>
                    <a:bodyPr/>
                    <a:lstStyle/>
                    <a:p>
                      <a:pPr marL="457200" marR="64770" indent="-230505" algn="ctr">
                        <a:lnSpc>
                          <a:spcPct val="115000"/>
                        </a:lnSpc>
                        <a:spcBef>
                          <a:spcPts val="600"/>
                        </a:spcBef>
                        <a:spcAft>
                          <a:spcPts val="600"/>
                        </a:spcAft>
                        <a:tabLst>
                          <a:tab pos="114300" algn="l"/>
                        </a:tabLst>
                      </a:pPr>
                      <a:r>
                        <a:rPr lang="en-AU" sz="2000">
                          <a:effectLst/>
                        </a:rPr>
                        <a:t>History and Recent Developments</a:t>
                      </a:r>
                      <a:endParaRPr lang="en-PH" sz="200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36054" marR="36054" marT="0" marB="0" anchor="ctr"/>
                </a:tc>
                <a:extLst>
                  <a:ext uri="{0D108BD9-81ED-4DB2-BD59-A6C34878D82A}">
                    <a16:rowId xmlns="" xmlns:a16="http://schemas.microsoft.com/office/drawing/2014/main" val="3561828519"/>
                  </a:ext>
                </a:extLst>
              </a:tr>
              <a:tr h="2217559">
                <a:tc>
                  <a:txBody>
                    <a:bodyPr/>
                    <a:lstStyle/>
                    <a:p>
                      <a:pPr marL="0" marR="64770" indent="0" algn="ctr">
                        <a:lnSpc>
                          <a:spcPct val="115000"/>
                        </a:lnSpc>
                        <a:spcBef>
                          <a:spcPts val="600"/>
                        </a:spcBef>
                        <a:spcAft>
                          <a:spcPts val="600"/>
                        </a:spcAft>
                        <a:tabLst>
                          <a:tab pos="114300" algn="l"/>
                        </a:tabLst>
                      </a:pPr>
                      <a:r>
                        <a:rPr lang="en-AU" sz="2000">
                          <a:solidFill>
                            <a:schemeClr val="tx1">
                              <a:lumMod val="75000"/>
                              <a:lumOff val="25000"/>
                            </a:schemeClr>
                          </a:solidFill>
                          <a:effectLst/>
                        </a:rPr>
                        <a:t>2000</a:t>
                      </a:r>
                      <a:endParaRPr lang="en-PH" sz="200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36054" marR="36054" marT="0" marB="0" anchor="ctr"/>
                </a:tc>
                <a:tc>
                  <a:txBody>
                    <a:bodyPr/>
                    <a:lstStyle/>
                    <a:p>
                      <a:pPr marL="0" marR="64770" indent="0" algn="just">
                        <a:lnSpc>
                          <a:spcPct val="115000"/>
                        </a:lnSpc>
                        <a:spcBef>
                          <a:spcPts val="600"/>
                        </a:spcBef>
                        <a:spcAft>
                          <a:spcPts val="600"/>
                        </a:spcAft>
                        <a:tabLst>
                          <a:tab pos="114300" algn="l"/>
                        </a:tabLst>
                      </a:pPr>
                      <a:r>
                        <a:rPr lang="en-US" sz="2000">
                          <a:solidFill>
                            <a:schemeClr val="tx1">
                              <a:lumMod val="75000"/>
                              <a:lumOff val="25000"/>
                            </a:schemeClr>
                          </a:solidFill>
                          <a:effectLst/>
                        </a:rPr>
                        <a:t>A complaint of unlawful discrimination is lodged by a group of persons with hearing impairments. Wherein, people who use hearing aids are prevented from using digital mobile phones due to electromagnetic interference.</a:t>
                      </a:r>
                    </a:p>
                  </a:txBody>
                  <a:tcPr marL="36054" marR="36054" marT="0" marB="0" anchor="ctr"/>
                </a:tc>
                <a:extLst>
                  <a:ext uri="{0D108BD9-81ED-4DB2-BD59-A6C34878D82A}">
                    <a16:rowId xmlns="" xmlns:a16="http://schemas.microsoft.com/office/drawing/2014/main" val="2160349294"/>
                  </a:ext>
                </a:extLst>
              </a:tr>
            </a:tbl>
          </a:graphicData>
        </a:graphic>
      </p:graphicFrame>
    </p:spTree>
    <p:extLst>
      <p:ext uri="{BB962C8B-B14F-4D97-AF65-F5344CB8AC3E}">
        <p14:creationId xmlns:p14="http://schemas.microsoft.com/office/powerpoint/2010/main" val="3347512644"/>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042D9E7B-D1BB-4A59-8D12-11E6C2FA55AC}"/>
              </a:ext>
            </a:extLst>
          </p:cNvPr>
          <p:cNvSpPr>
            <a:spLocks noGrp="1"/>
          </p:cNvSpPr>
          <p:nvPr>
            <p:ph idx="1"/>
          </p:nvPr>
        </p:nvSpPr>
        <p:spPr>
          <a:xfrm>
            <a:off x="838201" y="1825625"/>
            <a:ext cx="10086974" cy="4351338"/>
          </a:xfrm>
        </p:spPr>
        <p:txBody>
          <a:bodyPr>
            <a:normAutofit/>
          </a:body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The table below lists the history and recent developments in disability and ageing, as well as the various social breakthroughs accomplished by those receiving support:</a:t>
            </a:r>
          </a:p>
          <a:p>
            <a:pPr marL="0" indent="0">
              <a:lnSpc>
                <a:spcPct val="114000"/>
              </a:lnSpc>
              <a:spcBef>
                <a:spcPts val="600"/>
              </a:spcBef>
              <a:spcAft>
                <a:spcPts val="600"/>
              </a:spcAft>
              <a:buClr>
                <a:srgbClr val="1C96D3"/>
              </a:buClr>
              <a:buNone/>
            </a:pPr>
            <a:endParaRPr lang="en-US" sz="2200">
              <a:solidFill>
                <a:schemeClr val="tx1">
                  <a:lumMod val="75000"/>
                  <a:lumOff val="25000"/>
                </a:schemeClr>
              </a:solidFill>
            </a:endParaRPr>
          </a:p>
        </p:txBody>
      </p:sp>
      <p:sp>
        <p:nvSpPr>
          <p:cNvPr id="5" name="Rectangle 4">
            <a:extLst>
              <a:ext uri="{FF2B5EF4-FFF2-40B4-BE49-F238E27FC236}">
                <a16:creationId xmlns=""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Demonstrate Commitment to Empower People Receiving Support</a:t>
            </a:r>
            <a:endParaRPr lang="en-PH" sz="1050" i="1"/>
          </a:p>
        </p:txBody>
      </p:sp>
      <p:graphicFrame>
        <p:nvGraphicFramePr>
          <p:cNvPr id="6" name="Table 5">
            <a:extLst>
              <a:ext uri="{FF2B5EF4-FFF2-40B4-BE49-F238E27FC236}">
                <a16:creationId xmlns="" xmlns:a16="http://schemas.microsoft.com/office/drawing/2014/main" id="{71B437BD-20BD-44EB-B0DE-8614229004B8}"/>
              </a:ext>
            </a:extLst>
          </p:cNvPr>
          <p:cNvGraphicFramePr>
            <a:graphicFrameLocks noGrp="1"/>
          </p:cNvGraphicFramePr>
          <p:nvPr>
            <p:extLst>
              <p:ext uri="{D42A27DB-BD31-4B8C-83A1-F6EECF244321}">
                <p14:modId xmlns:p14="http://schemas.microsoft.com/office/powerpoint/2010/main" val="709682115"/>
              </p:ext>
            </p:extLst>
          </p:nvPr>
        </p:nvGraphicFramePr>
        <p:xfrm>
          <a:off x="838200" y="2797918"/>
          <a:ext cx="10086974" cy="2793563"/>
        </p:xfrm>
        <a:graphic>
          <a:graphicData uri="http://schemas.openxmlformats.org/drawingml/2006/table">
            <a:tbl>
              <a:tblPr firstRow="1" firstCol="1" bandRow="1">
                <a:tableStyleId>{5A111915-BE36-4E01-A7E5-04B1672EAD32}</a:tableStyleId>
              </a:tblPr>
              <a:tblGrid>
                <a:gridCol w="1564758">
                  <a:extLst>
                    <a:ext uri="{9D8B030D-6E8A-4147-A177-3AD203B41FA5}">
                      <a16:colId xmlns="" xmlns:a16="http://schemas.microsoft.com/office/drawing/2014/main" val="3357359382"/>
                    </a:ext>
                  </a:extLst>
                </a:gridCol>
                <a:gridCol w="8522216">
                  <a:extLst>
                    <a:ext uri="{9D8B030D-6E8A-4147-A177-3AD203B41FA5}">
                      <a16:colId xmlns="" xmlns:a16="http://schemas.microsoft.com/office/drawing/2014/main" val="2773263654"/>
                    </a:ext>
                  </a:extLst>
                </a:gridCol>
              </a:tblGrid>
              <a:tr h="576000">
                <a:tc>
                  <a:txBody>
                    <a:bodyPr/>
                    <a:lstStyle/>
                    <a:p>
                      <a:pPr marL="457200" marR="64770" indent="-230505" algn="ctr">
                        <a:lnSpc>
                          <a:spcPct val="115000"/>
                        </a:lnSpc>
                        <a:spcBef>
                          <a:spcPts val="600"/>
                        </a:spcBef>
                        <a:spcAft>
                          <a:spcPts val="600"/>
                        </a:spcAft>
                        <a:tabLst>
                          <a:tab pos="114300" algn="l"/>
                        </a:tabLst>
                      </a:pPr>
                      <a:r>
                        <a:rPr lang="en-AU" sz="2000">
                          <a:effectLst/>
                        </a:rPr>
                        <a:t>Year</a:t>
                      </a:r>
                      <a:endParaRPr lang="en-PH" sz="200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36054" marR="36054" marT="0" marB="0" anchor="ctr"/>
                </a:tc>
                <a:tc>
                  <a:txBody>
                    <a:bodyPr/>
                    <a:lstStyle/>
                    <a:p>
                      <a:pPr marL="457200" marR="64770" indent="-230505" algn="ctr">
                        <a:lnSpc>
                          <a:spcPct val="115000"/>
                        </a:lnSpc>
                        <a:spcBef>
                          <a:spcPts val="600"/>
                        </a:spcBef>
                        <a:spcAft>
                          <a:spcPts val="600"/>
                        </a:spcAft>
                        <a:tabLst>
                          <a:tab pos="114300" algn="l"/>
                        </a:tabLst>
                      </a:pPr>
                      <a:r>
                        <a:rPr lang="en-AU" sz="2000">
                          <a:effectLst/>
                        </a:rPr>
                        <a:t>History and Recent Developments</a:t>
                      </a:r>
                      <a:endParaRPr lang="en-PH" sz="200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36054" marR="36054" marT="0" marB="0" anchor="ctr"/>
                </a:tc>
                <a:extLst>
                  <a:ext uri="{0D108BD9-81ED-4DB2-BD59-A6C34878D82A}">
                    <a16:rowId xmlns="" xmlns:a16="http://schemas.microsoft.com/office/drawing/2014/main" val="3561828519"/>
                  </a:ext>
                </a:extLst>
              </a:tr>
              <a:tr h="2217563">
                <a:tc>
                  <a:txBody>
                    <a:bodyPr/>
                    <a:lstStyle/>
                    <a:p>
                      <a:pPr marL="0" marR="64770" indent="0" algn="ctr">
                        <a:lnSpc>
                          <a:spcPct val="115000"/>
                        </a:lnSpc>
                        <a:spcBef>
                          <a:spcPts val="600"/>
                        </a:spcBef>
                        <a:spcAft>
                          <a:spcPts val="600"/>
                        </a:spcAft>
                        <a:tabLst>
                          <a:tab pos="114300" algn="l"/>
                        </a:tabLst>
                      </a:pPr>
                      <a:r>
                        <a:rPr lang="en-AU" sz="2000">
                          <a:solidFill>
                            <a:schemeClr val="tx1">
                              <a:lumMod val="75000"/>
                              <a:lumOff val="25000"/>
                            </a:schemeClr>
                          </a:solidFill>
                          <a:effectLst/>
                        </a:rPr>
                        <a:t>2000</a:t>
                      </a:r>
                      <a:endParaRPr lang="en-PH" sz="200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36054" marR="36054" marT="0" marB="0" anchor="ctr"/>
                </a:tc>
                <a:tc>
                  <a:txBody>
                    <a:bodyPr/>
                    <a:lstStyle/>
                    <a:p>
                      <a:pPr marL="0" marR="64770" indent="0" algn="just">
                        <a:lnSpc>
                          <a:spcPct val="115000"/>
                        </a:lnSpc>
                        <a:spcBef>
                          <a:spcPts val="600"/>
                        </a:spcBef>
                        <a:spcAft>
                          <a:spcPts val="600"/>
                        </a:spcAft>
                        <a:tabLst>
                          <a:tab pos="114300" algn="l"/>
                        </a:tabLst>
                      </a:pPr>
                      <a:r>
                        <a:rPr lang="en-US" sz="2000">
                          <a:solidFill>
                            <a:schemeClr val="tx1">
                              <a:lumMod val="75000"/>
                              <a:lumOff val="25000"/>
                            </a:schemeClr>
                          </a:solidFill>
                          <a:effectLst/>
                        </a:rPr>
                        <a:t>Some of the largest mobile service providers such as Telstra, Optus, and Vodafone, offered to provide special accessories at either reduced or no cost that helped facilitate access to the GSM mobile network. They also offered to swap the complainants’ devices with ones that use CDMA technology.</a:t>
                      </a:r>
                      <a:endParaRPr lang="en-US" sz="200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36054" marR="36054" marT="0" marB="0" anchor="ctr"/>
                </a:tc>
                <a:extLst>
                  <a:ext uri="{0D108BD9-81ED-4DB2-BD59-A6C34878D82A}">
                    <a16:rowId xmlns="" xmlns:a16="http://schemas.microsoft.com/office/drawing/2014/main" val="2160349294"/>
                  </a:ext>
                </a:extLst>
              </a:tr>
            </a:tbl>
          </a:graphicData>
        </a:graphic>
      </p:graphicFrame>
    </p:spTree>
    <p:extLst>
      <p:ext uri="{BB962C8B-B14F-4D97-AF65-F5344CB8AC3E}">
        <p14:creationId xmlns:p14="http://schemas.microsoft.com/office/powerpoint/2010/main" val="242848980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Smiling hospital staff">
            <a:extLst>
              <a:ext uri="{FF2B5EF4-FFF2-40B4-BE49-F238E27FC236}">
                <a16:creationId xmlns="" xmlns:a16="http://schemas.microsoft.com/office/drawing/2014/main" id="{7C325F9E-97D3-452A-99E2-5DE53824BDA1}"/>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6831" t="134" r="8859" b="-134"/>
          <a:stretch/>
        </p:blipFill>
        <p:spPr>
          <a:xfrm>
            <a:off x="3946385" y="310"/>
            <a:ext cx="8245616" cy="6857380"/>
          </a:xfrm>
          <a:prstGeom prst="rect">
            <a:avLst/>
          </a:prstGeom>
        </p:spPr>
      </p:pic>
      <p:sp>
        <p:nvSpPr>
          <p:cNvPr id="7" name="Rectangle 6">
            <a:extLst>
              <a:ext uri="{FF2B5EF4-FFF2-40B4-BE49-F238E27FC236}">
                <a16:creationId xmlns="" xmlns:a16="http://schemas.microsoft.com/office/drawing/2014/main" id="{565FFC58-495C-4C7D-A27E-D57C42243D10}"/>
              </a:ext>
            </a:extLst>
          </p:cNvPr>
          <p:cNvSpPr/>
          <p:nvPr/>
        </p:nvSpPr>
        <p:spPr>
          <a:xfrm>
            <a:off x="3941345" y="0"/>
            <a:ext cx="5983705" cy="6858000"/>
          </a:xfrm>
          <a:prstGeom prst="rect">
            <a:avLst/>
          </a:prstGeom>
          <a:gradFill flip="none" rotWithShape="1">
            <a:gsLst>
              <a:gs pos="64593">
                <a:srgbClr val="FFFFFF">
                  <a:alpha val="70000"/>
                </a:srgbClr>
              </a:gs>
              <a:gs pos="26556">
                <a:srgbClr val="FFFFFF"/>
              </a:gs>
              <a:gs pos="38100">
                <a:schemeClr val="bg1">
                  <a:alpha val="90000"/>
                </a:schemeClr>
              </a:gs>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 name="Content Placeholder 2">
            <a:extLst>
              <a:ext uri="{FF2B5EF4-FFF2-40B4-BE49-F238E27FC236}">
                <a16:creationId xmlns="" xmlns:a16="http://schemas.microsoft.com/office/drawing/2014/main" id="{042D9E7B-D1BB-4A59-8D12-11E6C2FA55AC}"/>
              </a:ext>
            </a:extLst>
          </p:cNvPr>
          <p:cNvSpPr>
            <a:spLocks noGrp="1"/>
          </p:cNvSpPr>
          <p:nvPr>
            <p:ph idx="1"/>
          </p:nvPr>
        </p:nvSpPr>
        <p:spPr>
          <a:xfrm>
            <a:off x="838199" y="1825625"/>
            <a:ext cx="6897600" cy="4351338"/>
          </a:xfrm>
        </p:spPr>
        <p:txBody>
          <a:bodyPr>
            <a:normAutofit/>
          </a:body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Those mentioned in the previous slide experience challenges when participating in various activities and cannot do activities independently.</a:t>
            </a:r>
          </a:p>
          <a:p>
            <a:pPr marL="0" indent="0">
              <a:lnSpc>
                <a:spcPct val="114000"/>
              </a:lnSpc>
              <a:spcBef>
                <a:spcPts val="600"/>
              </a:spcBef>
              <a:spcAft>
                <a:spcPts val="600"/>
              </a:spcAft>
              <a:buClr>
                <a:srgbClr val="1C96D3"/>
              </a:buClr>
              <a:buNone/>
            </a:pPr>
            <a:r>
              <a:rPr lang="en-US" sz="2200">
                <a:solidFill>
                  <a:schemeClr val="tx1">
                    <a:lumMod val="75000"/>
                    <a:lumOff val="25000"/>
                  </a:schemeClr>
                </a:solidFill>
              </a:rPr>
              <a:t>Depending on their needs, they will need support from different professionals including:</a:t>
            </a:r>
          </a:p>
          <a:p>
            <a:pPr>
              <a:lnSpc>
                <a:spcPct val="114000"/>
              </a:lnSpc>
              <a:spcBef>
                <a:spcPts val="600"/>
              </a:spcBef>
              <a:spcAft>
                <a:spcPts val="600"/>
              </a:spcAft>
              <a:buClr>
                <a:srgbClr val="1C96D3"/>
              </a:buClr>
              <a:buFont typeface="Wingdings" panose="05000000000000000000" pitchFamily="2" charset="2"/>
              <a:buChar char="§"/>
            </a:pPr>
            <a:r>
              <a:rPr lang="en-US" sz="2200">
                <a:solidFill>
                  <a:schemeClr val="tx1">
                    <a:lumMod val="75000"/>
                    <a:lumOff val="25000"/>
                  </a:schemeClr>
                </a:solidFill>
              </a:rPr>
              <a:t>School staff</a:t>
            </a:r>
          </a:p>
          <a:p>
            <a:pPr>
              <a:lnSpc>
                <a:spcPct val="114000"/>
              </a:lnSpc>
              <a:spcBef>
                <a:spcPts val="600"/>
              </a:spcBef>
              <a:spcAft>
                <a:spcPts val="600"/>
              </a:spcAft>
              <a:buClr>
                <a:srgbClr val="1C96D3"/>
              </a:buClr>
              <a:buFont typeface="Wingdings" panose="05000000000000000000" pitchFamily="2" charset="2"/>
              <a:buChar char="§"/>
            </a:pPr>
            <a:r>
              <a:rPr lang="en-US" sz="2200">
                <a:solidFill>
                  <a:schemeClr val="tx1">
                    <a:lumMod val="75000"/>
                    <a:lumOff val="25000"/>
                  </a:schemeClr>
                </a:solidFill>
              </a:rPr>
              <a:t>Doctors</a:t>
            </a:r>
          </a:p>
          <a:p>
            <a:pPr>
              <a:lnSpc>
                <a:spcPct val="114000"/>
              </a:lnSpc>
              <a:spcBef>
                <a:spcPts val="600"/>
              </a:spcBef>
              <a:spcAft>
                <a:spcPts val="600"/>
              </a:spcAft>
              <a:buClr>
                <a:srgbClr val="1C96D3"/>
              </a:buClr>
              <a:buFont typeface="Wingdings" panose="05000000000000000000" pitchFamily="2" charset="2"/>
              <a:buChar char="§"/>
            </a:pPr>
            <a:r>
              <a:rPr lang="en-US" sz="2200">
                <a:solidFill>
                  <a:schemeClr val="tx1">
                    <a:lumMod val="75000"/>
                    <a:lumOff val="25000"/>
                  </a:schemeClr>
                </a:solidFill>
              </a:rPr>
              <a:t>Therapists</a:t>
            </a:r>
            <a:endParaRPr lang="en-AU" sz="2200">
              <a:solidFill>
                <a:schemeClr val="tx1">
                  <a:lumMod val="75000"/>
                  <a:lumOff val="25000"/>
                </a:schemeClr>
              </a:solidFill>
            </a:endParaRPr>
          </a:p>
        </p:txBody>
      </p:sp>
    </p:spTree>
    <p:extLst>
      <p:ext uri="{BB962C8B-B14F-4D97-AF65-F5344CB8AC3E}">
        <p14:creationId xmlns:p14="http://schemas.microsoft.com/office/powerpoint/2010/main" val="4157789626"/>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042D9E7B-D1BB-4A59-8D12-11E6C2FA55AC}"/>
              </a:ext>
            </a:extLst>
          </p:cNvPr>
          <p:cNvSpPr>
            <a:spLocks noGrp="1"/>
          </p:cNvSpPr>
          <p:nvPr>
            <p:ph idx="1"/>
          </p:nvPr>
        </p:nvSpPr>
        <p:spPr>
          <a:xfrm>
            <a:off x="838201" y="1825625"/>
            <a:ext cx="10086974" cy="4351338"/>
          </a:xfrm>
        </p:spPr>
        <p:txBody>
          <a:bodyPr>
            <a:normAutofit/>
          </a:body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The table below lists the history and recent developments in disability and ageing, as well as the various social breakthroughs accomplished by those receiving support:</a:t>
            </a:r>
          </a:p>
          <a:p>
            <a:pPr marL="0" indent="0">
              <a:lnSpc>
                <a:spcPct val="114000"/>
              </a:lnSpc>
              <a:spcBef>
                <a:spcPts val="600"/>
              </a:spcBef>
              <a:spcAft>
                <a:spcPts val="600"/>
              </a:spcAft>
              <a:buClr>
                <a:srgbClr val="1C96D3"/>
              </a:buClr>
              <a:buNone/>
            </a:pPr>
            <a:endParaRPr lang="en-US" sz="2200">
              <a:solidFill>
                <a:schemeClr val="tx1">
                  <a:lumMod val="75000"/>
                  <a:lumOff val="25000"/>
                </a:schemeClr>
              </a:solidFill>
            </a:endParaRPr>
          </a:p>
        </p:txBody>
      </p:sp>
      <p:sp>
        <p:nvSpPr>
          <p:cNvPr id="5" name="Rectangle 4">
            <a:extLst>
              <a:ext uri="{FF2B5EF4-FFF2-40B4-BE49-F238E27FC236}">
                <a16:creationId xmlns=""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Demonstrate Commitment to Empower People Receiving Support</a:t>
            </a:r>
            <a:endParaRPr lang="en-PH" sz="1050" i="1"/>
          </a:p>
        </p:txBody>
      </p:sp>
      <p:graphicFrame>
        <p:nvGraphicFramePr>
          <p:cNvPr id="6" name="Table 5">
            <a:extLst>
              <a:ext uri="{FF2B5EF4-FFF2-40B4-BE49-F238E27FC236}">
                <a16:creationId xmlns="" xmlns:a16="http://schemas.microsoft.com/office/drawing/2014/main" id="{71B437BD-20BD-44EB-B0DE-8614229004B8}"/>
              </a:ext>
            </a:extLst>
          </p:cNvPr>
          <p:cNvGraphicFramePr>
            <a:graphicFrameLocks noGrp="1"/>
          </p:cNvGraphicFramePr>
          <p:nvPr>
            <p:extLst>
              <p:ext uri="{D42A27DB-BD31-4B8C-83A1-F6EECF244321}">
                <p14:modId xmlns:p14="http://schemas.microsoft.com/office/powerpoint/2010/main" val="2418513378"/>
              </p:ext>
            </p:extLst>
          </p:nvPr>
        </p:nvGraphicFramePr>
        <p:xfrm>
          <a:off x="838200" y="2797917"/>
          <a:ext cx="10086974" cy="2800268"/>
        </p:xfrm>
        <a:graphic>
          <a:graphicData uri="http://schemas.openxmlformats.org/drawingml/2006/table">
            <a:tbl>
              <a:tblPr firstRow="1" firstCol="1" bandRow="1">
                <a:tableStyleId>{5A111915-BE36-4E01-A7E5-04B1672EAD32}</a:tableStyleId>
              </a:tblPr>
              <a:tblGrid>
                <a:gridCol w="1586023">
                  <a:extLst>
                    <a:ext uri="{9D8B030D-6E8A-4147-A177-3AD203B41FA5}">
                      <a16:colId xmlns="" xmlns:a16="http://schemas.microsoft.com/office/drawing/2014/main" val="3357359382"/>
                    </a:ext>
                  </a:extLst>
                </a:gridCol>
                <a:gridCol w="8500951">
                  <a:extLst>
                    <a:ext uri="{9D8B030D-6E8A-4147-A177-3AD203B41FA5}">
                      <a16:colId xmlns="" xmlns:a16="http://schemas.microsoft.com/office/drawing/2014/main" val="2773263654"/>
                    </a:ext>
                  </a:extLst>
                </a:gridCol>
              </a:tblGrid>
              <a:tr h="576000">
                <a:tc>
                  <a:txBody>
                    <a:bodyPr/>
                    <a:lstStyle/>
                    <a:p>
                      <a:pPr marL="457200" marR="64770" indent="-230505" algn="ctr">
                        <a:lnSpc>
                          <a:spcPct val="115000"/>
                        </a:lnSpc>
                        <a:spcBef>
                          <a:spcPts val="600"/>
                        </a:spcBef>
                        <a:spcAft>
                          <a:spcPts val="600"/>
                        </a:spcAft>
                        <a:tabLst>
                          <a:tab pos="114300" algn="l"/>
                        </a:tabLst>
                      </a:pPr>
                      <a:r>
                        <a:rPr lang="en-AU" sz="2000">
                          <a:effectLst/>
                        </a:rPr>
                        <a:t>Year</a:t>
                      </a:r>
                      <a:endParaRPr lang="en-PH" sz="200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36054" marR="36054" marT="0" marB="0" anchor="ctr"/>
                </a:tc>
                <a:tc>
                  <a:txBody>
                    <a:bodyPr/>
                    <a:lstStyle/>
                    <a:p>
                      <a:pPr marL="457200" marR="64770" indent="-230505" algn="ctr">
                        <a:lnSpc>
                          <a:spcPct val="115000"/>
                        </a:lnSpc>
                        <a:spcBef>
                          <a:spcPts val="600"/>
                        </a:spcBef>
                        <a:spcAft>
                          <a:spcPts val="600"/>
                        </a:spcAft>
                        <a:tabLst>
                          <a:tab pos="114300" algn="l"/>
                        </a:tabLst>
                      </a:pPr>
                      <a:r>
                        <a:rPr lang="en-AU" sz="2000">
                          <a:effectLst/>
                        </a:rPr>
                        <a:t>History and Recent Developments</a:t>
                      </a:r>
                      <a:endParaRPr lang="en-PH" sz="200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36054" marR="36054" marT="0" marB="0" anchor="ctr"/>
                </a:tc>
                <a:extLst>
                  <a:ext uri="{0D108BD9-81ED-4DB2-BD59-A6C34878D82A}">
                    <a16:rowId xmlns="" xmlns:a16="http://schemas.microsoft.com/office/drawing/2014/main" val="3561828519"/>
                  </a:ext>
                </a:extLst>
              </a:tr>
              <a:tr h="2224268">
                <a:tc>
                  <a:txBody>
                    <a:bodyPr/>
                    <a:lstStyle/>
                    <a:p>
                      <a:pPr marL="0" marR="64770" indent="0" algn="ctr">
                        <a:lnSpc>
                          <a:spcPct val="115000"/>
                        </a:lnSpc>
                        <a:spcBef>
                          <a:spcPts val="600"/>
                        </a:spcBef>
                        <a:spcAft>
                          <a:spcPts val="600"/>
                        </a:spcAft>
                        <a:tabLst>
                          <a:tab pos="114300" algn="l"/>
                        </a:tabLst>
                      </a:pPr>
                      <a:r>
                        <a:rPr lang="en-AU" sz="2000">
                          <a:solidFill>
                            <a:schemeClr val="tx1">
                              <a:lumMod val="75000"/>
                              <a:lumOff val="25000"/>
                            </a:schemeClr>
                          </a:solidFill>
                          <a:effectLst/>
                        </a:rPr>
                        <a:t>2004</a:t>
                      </a:r>
                      <a:endParaRPr lang="en-PH" sz="200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36054" marR="36054" marT="0" marB="0" anchor="ctr"/>
                </a:tc>
                <a:tc>
                  <a:txBody>
                    <a:bodyPr/>
                    <a:lstStyle/>
                    <a:p>
                      <a:pPr marL="342900" marR="64770" indent="-342900" algn="just">
                        <a:lnSpc>
                          <a:spcPct val="115000"/>
                        </a:lnSpc>
                        <a:spcBef>
                          <a:spcPts val="600"/>
                        </a:spcBef>
                        <a:spcAft>
                          <a:spcPts val="600"/>
                        </a:spcAft>
                        <a:buClr>
                          <a:srgbClr val="1C96D3"/>
                        </a:buClr>
                        <a:buFont typeface="Wingdings" panose="05000000000000000000" pitchFamily="2" charset="2"/>
                        <a:buChar char="§"/>
                        <a:tabLst>
                          <a:tab pos="114300" algn="l"/>
                        </a:tabLst>
                      </a:pPr>
                      <a:r>
                        <a:rPr lang="en-US" sz="2000">
                          <a:solidFill>
                            <a:schemeClr val="tx1">
                              <a:lumMod val="75000"/>
                              <a:lumOff val="25000"/>
                            </a:schemeClr>
                          </a:solidFill>
                          <a:effectLst/>
                        </a:rPr>
                        <a:t>The Australian Human Rights Commission publishes a guide for small businesses providing information on how small businesses can improve access for customers with disabilities. </a:t>
                      </a:r>
                    </a:p>
                    <a:p>
                      <a:pPr marL="342900" marR="64770" indent="-342900" algn="just">
                        <a:lnSpc>
                          <a:spcPct val="115000"/>
                        </a:lnSpc>
                        <a:spcBef>
                          <a:spcPts val="600"/>
                        </a:spcBef>
                        <a:spcAft>
                          <a:spcPts val="600"/>
                        </a:spcAft>
                        <a:buClr>
                          <a:srgbClr val="1C96D3"/>
                        </a:buClr>
                        <a:buFont typeface="Wingdings" panose="05000000000000000000" pitchFamily="2" charset="2"/>
                        <a:buChar char="§"/>
                        <a:tabLst>
                          <a:tab pos="114300" algn="l"/>
                        </a:tabLst>
                      </a:pPr>
                      <a:r>
                        <a:rPr lang="en-US" sz="2000">
                          <a:solidFill>
                            <a:schemeClr val="tx1">
                              <a:lumMod val="75000"/>
                              <a:lumOff val="25000"/>
                            </a:schemeClr>
                          </a:solidFill>
                          <a:effectLst/>
                        </a:rPr>
                        <a:t>The guide includes what benefits their business can receive for improving access.</a:t>
                      </a:r>
                      <a:endParaRPr lang="en-PH" sz="200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36054" marR="36054" marT="0" marB="0" anchor="ctr"/>
                </a:tc>
                <a:extLst>
                  <a:ext uri="{0D108BD9-81ED-4DB2-BD59-A6C34878D82A}">
                    <a16:rowId xmlns="" xmlns:a16="http://schemas.microsoft.com/office/drawing/2014/main" val="404660140"/>
                  </a:ext>
                </a:extLst>
              </a:tr>
            </a:tbl>
          </a:graphicData>
        </a:graphic>
      </p:graphicFrame>
    </p:spTree>
    <p:extLst>
      <p:ext uri="{BB962C8B-B14F-4D97-AF65-F5344CB8AC3E}">
        <p14:creationId xmlns:p14="http://schemas.microsoft.com/office/powerpoint/2010/main" val="1375177031"/>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042D9E7B-D1BB-4A59-8D12-11E6C2FA55AC}"/>
              </a:ext>
            </a:extLst>
          </p:cNvPr>
          <p:cNvSpPr>
            <a:spLocks noGrp="1"/>
          </p:cNvSpPr>
          <p:nvPr>
            <p:ph idx="1"/>
          </p:nvPr>
        </p:nvSpPr>
        <p:spPr>
          <a:xfrm>
            <a:off x="838201" y="1825625"/>
            <a:ext cx="10086974" cy="4351338"/>
          </a:xfrm>
        </p:spPr>
        <p:txBody>
          <a:bodyPr>
            <a:normAutofit/>
          </a:body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The table below lists the history and recent developments in disability and ageing, as well as the various social breakthroughs accomplished by those receiving support:</a:t>
            </a:r>
          </a:p>
          <a:p>
            <a:pPr marL="0" indent="0">
              <a:lnSpc>
                <a:spcPct val="114000"/>
              </a:lnSpc>
              <a:spcBef>
                <a:spcPts val="600"/>
              </a:spcBef>
              <a:spcAft>
                <a:spcPts val="600"/>
              </a:spcAft>
              <a:buClr>
                <a:srgbClr val="1C96D3"/>
              </a:buClr>
              <a:buNone/>
            </a:pPr>
            <a:endParaRPr lang="en-US" sz="2200">
              <a:solidFill>
                <a:schemeClr val="tx1">
                  <a:lumMod val="75000"/>
                  <a:lumOff val="25000"/>
                </a:schemeClr>
              </a:solidFill>
            </a:endParaRPr>
          </a:p>
        </p:txBody>
      </p:sp>
      <p:sp>
        <p:nvSpPr>
          <p:cNvPr id="5" name="Rectangle 4">
            <a:extLst>
              <a:ext uri="{FF2B5EF4-FFF2-40B4-BE49-F238E27FC236}">
                <a16:creationId xmlns=""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Demonstrate Commitment to Empower People Receiving Support</a:t>
            </a:r>
            <a:endParaRPr lang="en-PH" sz="1050" i="1"/>
          </a:p>
        </p:txBody>
      </p:sp>
      <p:graphicFrame>
        <p:nvGraphicFramePr>
          <p:cNvPr id="6" name="Table 5">
            <a:extLst>
              <a:ext uri="{FF2B5EF4-FFF2-40B4-BE49-F238E27FC236}">
                <a16:creationId xmlns="" xmlns:a16="http://schemas.microsoft.com/office/drawing/2014/main" id="{71B437BD-20BD-44EB-B0DE-8614229004B8}"/>
              </a:ext>
            </a:extLst>
          </p:cNvPr>
          <p:cNvGraphicFramePr>
            <a:graphicFrameLocks noGrp="1"/>
          </p:cNvGraphicFramePr>
          <p:nvPr>
            <p:extLst>
              <p:ext uri="{D42A27DB-BD31-4B8C-83A1-F6EECF244321}">
                <p14:modId xmlns:p14="http://schemas.microsoft.com/office/powerpoint/2010/main" val="1573136630"/>
              </p:ext>
            </p:extLst>
          </p:nvPr>
        </p:nvGraphicFramePr>
        <p:xfrm>
          <a:off x="838200" y="2797918"/>
          <a:ext cx="10086974" cy="2368213"/>
        </p:xfrm>
        <a:graphic>
          <a:graphicData uri="http://schemas.openxmlformats.org/drawingml/2006/table">
            <a:tbl>
              <a:tblPr firstRow="1" firstCol="1" bandRow="1">
                <a:tableStyleId>{5A111915-BE36-4E01-A7E5-04B1672EAD32}</a:tableStyleId>
              </a:tblPr>
              <a:tblGrid>
                <a:gridCol w="1564758">
                  <a:extLst>
                    <a:ext uri="{9D8B030D-6E8A-4147-A177-3AD203B41FA5}">
                      <a16:colId xmlns="" xmlns:a16="http://schemas.microsoft.com/office/drawing/2014/main" val="3357359382"/>
                    </a:ext>
                  </a:extLst>
                </a:gridCol>
                <a:gridCol w="8522216">
                  <a:extLst>
                    <a:ext uri="{9D8B030D-6E8A-4147-A177-3AD203B41FA5}">
                      <a16:colId xmlns="" xmlns:a16="http://schemas.microsoft.com/office/drawing/2014/main" val="2773263654"/>
                    </a:ext>
                  </a:extLst>
                </a:gridCol>
              </a:tblGrid>
              <a:tr h="576000">
                <a:tc>
                  <a:txBody>
                    <a:bodyPr/>
                    <a:lstStyle/>
                    <a:p>
                      <a:pPr marL="457200" marR="64770" indent="-230505" algn="ctr">
                        <a:lnSpc>
                          <a:spcPct val="115000"/>
                        </a:lnSpc>
                        <a:spcBef>
                          <a:spcPts val="600"/>
                        </a:spcBef>
                        <a:spcAft>
                          <a:spcPts val="600"/>
                        </a:spcAft>
                        <a:tabLst>
                          <a:tab pos="114300" algn="l"/>
                        </a:tabLst>
                      </a:pPr>
                      <a:r>
                        <a:rPr lang="en-AU" sz="1800">
                          <a:effectLst/>
                        </a:rPr>
                        <a:t>Year</a:t>
                      </a:r>
                      <a:endParaRPr lang="en-PH" sz="180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36054" marR="36054" marT="0" marB="0" anchor="ctr"/>
                </a:tc>
                <a:tc>
                  <a:txBody>
                    <a:bodyPr/>
                    <a:lstStyle/>
                    <a:p>
                      <a:pPr marL="457200" marR="64770" indent="-230505" algn="ctr">
                        <a:lnSpc>
                          <a:spcPct val="115000"/>
                        </a:lnSpc>
                        <a:spcBef>
                          <a:spcPts val="600"/>
                        </a:spcBef>
                        <a:spcAft>
                          <a:spcPts val="600"/>
                        </a:spcAft>
                        <a:tabLst>
                          <a:tab pos="114300" algn="l"/>
                        </a:tabLst>
                      </a:pPr>
                      <a:r>
                        <a:rPr lang="en-AU" sz="1800">
                          <a:effectLst/>
                        </a:rPr>
                        <a:t>History and Recent Developments</a:t>
                      </a:r>
                      <a:endParaRPr lang="en-PH" sz="180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36054" marR="36054" marT="0" marB="0" anchor="ctr"/>
                </a:tc>
                <a:extLst>
                  <a:ext uri="{0D108BD9-81ED-4DB2-BD59-A6C34878D82A}">
                    <a16:rowId xmlns="" xmlns:a16="http://schemas.microsoft.com/office/drawing/2014/main" val="3561828519"/>
                  </a:ext>
                </a:extLst>
              </a:tr>
              <a:tr h="1792213">
                <a:tc>
                  <a:txBody>
                    <a:bodyPr/>
                    <a:lstStyle/>
                    <a:p>
                      <a:pPr marL="0" marR="64770" indent="0" algn="ctr">
                        <a:lnSpc>
                          <a:spcPct val="115000"/>
                        </a:lnSpc>
                        <a:spcBef>
                          <a:spcPts val="600"/>
                        </a:spcBef>
                        <a:spcAft>
                          <a:spcPts val="600"/>
                        </a:spcAft>
                        <a:tabLst>
                          <a:tab pos="114300" algn="l"/>
                        </a:tabLst>
                      </a:pPr>
                      <a:r>
                        <a:rPr lang="en-AU" sz="1800">
                          <a:solidFill>
                            <a:schemeClr val="tx1">
                              <a:lumMod val="75000"/>
                              <a:lumOff val="25000"/>
                            </a:schemeClr>
                          </a:solidFill>
                          <a:effectLst/>
                        </a:rPr>
                        <a:t>2005</a:t>
                      </a:r>
                      <a:endParaRPr lang="en-PH" sz="180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36054" marR="36054" marT="0" marB="0" anchor="ctr"/>
                </a:tc>
                <a:tc>
                  <a:txBody>
                    <a:bodyPr/>
                    <a:lstStyle/>
                    <a:p>
                      <a:pPr marL="342900" marR="64770" indent="-342900" algn="just" defTabSz="914400" rtl="0" eaLnBrk="1" latinLnBrk="0" hangingPunct="1">
                        <a:lnSpc>
                          <a:spcPct val="115000"/>
                        </a:lnSpc>
                        <a:spcBef>
                          <a:spcPts val="600"/>
                        </a:spcBef>
                        <a:spcAft>
                          <a:spcPts val="600"/>
                        </a:spcAft>
                        <a:buClr>
                          <a:srgbClr val="1C96D3"/>
                        </a:buClr>
                        <a:buFont typeface="Wingdings" panose="05000000000000000000" pitchFamily="2" charset="2"/>
                        <a:buChar char="§"/>
                        <a:tabLst>
                          <a:tab pos="114300" algn="l"/>
                        </a:tabLst>
                      </a:pPr>
                      <a:r>
                        <a:rPr lang="en-AU" sz="2000" kern="1200">
                          <a:solidFill>
                            <a:schemeClr val="tx1">
                              <a:lumMod val="75000"/>
                              <a:lumOff val="25000"/>
                            </a:schemeClr>
                          </a:solidFill>
                          <a:effectLst/>
                          <a:latin typeface="+mn-lt"/>
                          <a:ea typeface="+mn-ea"/>
                          <a:cs typeface="+mn-cs"/>
                        </a:rPr>
                        <a:t>Students with disability were given equal rights to education as students without disabilities. </a:t>
                      </a:r>
                    </a:p>
                    <a:p>
                      <a:pPr marL="342900" marR="64770" indent="-342900" algn="just" defTabSz="914400" rtl="0" eaLnBrk="1" latinLnBrk="0" hangingPunct="1">
                        <a:lnSpc>
                          <a:spcPct val="115000"/>
                        </a:lnSpc>
                        <a:spcBef>
                          <a:spcPts val="600"/>
                        </a:spcBef>
                        <a:spcAft>
                          <a:spcPts val="600"/>
                        </a:spcAft>
                        <a:buClr>
                          <a:srgbClr val="1C96D3"/>
                        </a:buClr>
                        <a:buFont typeface="Wingdings" panose="05000000000000000000" pitchFamily="2" charset="2"/>
                        <a:buChar char="§"/>
                        <a:tabLst>
                          <a:tab pos="114300" algn="l"/>
                        </a:tabLst>
                      </a:pPr>
                      <a:r>
                        <a:rPr lang="en-AU" sz="2000" kern="1200">
                          <a:solidFill>
                            <a:schemeClr val="tx1">
                              <a:lumMod val="75000"/>
                              <a:lumOff val="25000"/>
                            </a:schemeClr>
                          </a:solidFill>
                          <a:effectLst/>
                          <a:latin typeface="+mn-lt"/>
                          <a:ea typeface="+mn-ea"/>
                          <a:cs typeface="+mn-cs"/>
                        </a:rPr>
                        <a:t>The Disability Standards for Education established these, which were developed in 2005.</a:t>
                      </a:r>
                      <a:endParaRPr lang="en-PH" sz="2000" kern="1200">
                        <a:solidFill>
                          <a:schemeClr val="tx1">
                            <a:lumMod val="75000"/>
                            <a:lumOff val="25000"/>
                          </a:schemeClr>
                        </a:solidFill>
                        <a:effectLst/>
                        <a:latin typeface="+mn-lt"/>
                        <a:ea typeface="+mn-ea"/>
                        <a:cs typeface="+mn-cs"/>
                      </a:endParaRPr>
                    </a:p>
                  </a:txBody>
                  <a:tcPr marL="36054" marR="36054" marT="0" marB="0" anchor="ctr"/>
                </a:tc>
                <a:extLst>
                  <a:ext uri="{0D108BD9-81ED-4DB2-BD59-A6C34878D82A}">
                    <a16:rowId xmlns="" xmlns:a16="http://schemas.microsoft.com/office/drawing/2014/main" val="404660140"/>
                  </a:ext>
                </a:extLst>
              </a:tr>
            </a:tbl>
          </a:graphicData>
        </a:graphic>
      </p:graphicFrame>
    </p:spTree>
    <p:extLst>
      <p:ext uri="{BB962C8B-B14F-4D97-AF65-F5344CB8AC3E}">
        <p14:creationId xmlns:p14="http://schemas.microsoft.com/office/powerpoint/2010/main" val="1868612378"/>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042D9E7B-D1BB-4A59-8D12-11E6C2FA55AC}"/>
              </a:ext>
            </a:extLst>
          </p:cNvPr>
          <p:cNvSpPr>
            <a:spLocks noGrp="1"/>
          </p:cNvSpPr>
          <p:nvPr>
            <p:ph idx="1"/>
          </p:nvPr>
        </p:nvSpPr>
        <p:spPr>
          <a:xfrm>
            <a:off x="838201" y="1825625"/>
            <a:ext cx="10086974" cy="4351338"/>
          </a:xfrm>
        </p:spPr>
        <p:txBody>
          <a:bodyPr>
            <a:normAutofit/>
          </a:body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The table below lists the history and recent developments in disability and ageing, as well as the various social breakthroughs accomplished by those receiving support:</a:t>
            </a:r>
          </a:p>
          <a:p>
            <a:pPr marL="0" indent="0">
              <a:lnSpc>
                <a:spcPct val="114000"/>
              </a:lnSpc>
              <a:spcBef>
                <a:spcPts val="600"/>
              </a:spcBef>
              <a:spcAft>
                <a:spcPts val="600"/>
              </a:spcAft>
              <a:buClr>
                <a:srgbClr val="1C96D3"/>
              </a:buClr>
              <a:buNone/>
            </a:pPr>
            <a:endParaRPr lang="en-US" sz="2200">
              <a:solidFill>
                <a:schemeClr val="tx1">
                  <a:lumMod val="75000"/>
                  <a:lumOff val="25000"/>
                </a:schemeClr>
              </a:solidFill>
            </a:endParaRPr>
          </a:p>
        </p:txBody>
      </p:sp>
      <p:sp>
        <p:nvSpPr>
          <p:cNvPr id="5" name="Rectangle 4">
            <a:extLst>
              <a:ext uri="{FF2B5EF4-FFF2-40B4-BE49-F238E27FC236}">
                <a16:creationId xmlns=""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Demonstrate Commitment to Empower People Receiving Support</a:t>
            </a:r>
            <a:endParaRPr lang="en-PH" sz="1050" i="1"/>
          </a:p>
        </p:txBody>
      </p:sp>
      <p:graphicFrame>
        <p:nvGraphicFramePr>
          <p:cNvPr id="6" name="Table 5">
            <a:extLst>
              <a:ext uri="{FF2B5EF4-FFF2-40B4-BE49-F238E27FC236}">
                <a16:creationId xmlns="" xmlns:a16="http://schemas.microsoft.com/office/drawing/2014/main" id="{71B437BD-20BD-44EB-B0DE-8614229004B8}"/>
              </a:ext>
            </a:extLst>
          </p:cNvPr>
          <p:cNvGraphicFramePr>
            <a:graphicFrameLocks noGrp="1"/>
          </p:cNvGraphicFramePr>
          <p:nvPr>
            <p:extLst>
              <p:ext uri="{D42A27DB-BD31-4B8C-83A1-F6EECF244321}">
                <p14:modId xmlns:p14="http://schemas.microsoft.com/office/powerpoint/2010/main" val="2117752668"/>
              </p:ext>
            </p:extLst>
          </p:nvPr>
        </p:nvGraphicFramePr>
        <p:xfrm>
          <a:off x="838200" y="2797918"/>
          <a:ext cx="10086974" cy="2368213"/>
        </p:xfrm>
        <a:graphic>
          <a:graphicData uri="http://schemas.openxmlformats.org/drawingml/2006/table">
            <a:tbl>
              <a:tblPr firstRow="1" firstCol="1" bandRow="1">
                <a:tableStyleId>{5A111915-BE36-4E01-A7E5-04B1672EAD32}</a:tableStyleId>
              </a:tblPr>
              <a:tblGrid>
                <a:gridCol w="1564758">
                  <a:extLst>
                    <a:ext uri="{9D8B030D-6E8A-4147-A177-3AD203B41FA5}">
                      <a16:colId xmlns="" xmlns:a16="http://schemas.microsoft.com/office/drawing/2014/main" val="3357359382"/>
                    </a:ext>
                  </a:extLst>
                </a:gridCol>
                <a:gridCol w="8522216">
                  <a:extLst>
                    <a:ext uri="{9D8B030D-6E8A-4147-A177-3AD203B41FA5}">
                      <a16:colId xmlns="" xmlns:a16="http://schemas.microsoft.com/office/drawing/2014/main" val="2773263654"/>
                    </a:ext>
                  </a:extLst>
                </a:gridCol>
              </a:tblGrid>
              <a:tr h="576000">
                <a:tc>
                  <a:txBody>
                    <a:bodyPr/>
                    <a:lstStyle/>
                    <a:p>
                      <a:pPr marL="457200" marR="64770" indent="-230505" algn="ctr">
                        <a:lnSpc>
                          <a:spcPct val="115000"/>
                        </a:lnSpc>
                        <a:spcBef>
                          <a:spcPts val="600"/>
                        </a:spcBef>
                        <a:spcAft>
                          <a:spcPts val="600"/>
                        </a:spcAft>
                        <a:tabLst>
                          <a:tab pos="114300" algn="l"/>
                        </a:tabLst>
                      </a:pPr>
                      <a:r>
                        <a:rPr lang="en-AU" sz="1800">
                          <a:effectLst/>
                        </a:rPr>
                        <a:t>Year</a:t>
                      </a:r>
                      <a:endParaRPr lang="en-PH" sz="180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36054" marR="36054" marT="0" marB="0" anchor="ctr"/>
                </a:tc>
                <a:tc>
                  <a:txBody>
                    <a:bodyPr/>
                    <a:lstStyle/>
                    <a:p>
                      <a:pPr marL="457200" marR="64770" indent="-230505" algn="ctr">
                        <a:lnSpc>
                          <a:spcPct val="115000"/>
                        </a:lnSpc>
                        <a:spcBef>
                          <a:spcPts val="600"/>
                        </a:spcBef>
                        <a:spcAft>
                          <a:spcPts val="600"/>
                        </a:spcAft>
                        <a:tabLst>
                          <a:tab pos="114300" algn="l"/>
                        </a:tabLst>
                      </a:pPr>
                      <a:r>
                        <a:rPr lang="en-AU" sz="1800">
                          <a:effectLst/>
                        </a:rPr>
                        <a:t>History and Recent Developments</a:t>
                      </a:r>
                      <a:endParaRPr lang="en-PH" sz="180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36054" marR="36054" marT="0" marB="0" anchor="ctr"/>
                </a:tc>
                <a:extLst>
                  <a:ext uri="{0D108BD9-81ED-4DB2-BD59-A6C34878D82A}">
                    <a16:rowId xmlns="" xmlns:a16="http://schemas.microsoft.com/office/drawing/2014/main" val="3561828519"/>
                  </a:ext>
                </a:extLst>
              </a:tr>
              <a:tr h="1792213">
                <a:tc>
                  <a:txBody>
                    <a:bodyPr/>
                    <a:lstStyle/>
                    <a:p>
                      <a:pPr marL="0" marR="64770" indent="0" algn="ctr">
                        <a:lnSpc>
                          <a:spcPct val="115000"/>
                        </a:lnSpc>
                        <a:spcBef>
                          <a:spcPts val="600"/>
                        </a:spcBef>
                        <a:spcAft>
                          <a:spcPts val="600"/>
                        </a:spcAft>
                        <a:tabLst>
                          <a:tab pos="114300" algn="l"/>
                        </a:tabLst>
                      </a:pPr>
                      <a:r>
                        <a:rPr lang="en-AU" sz="1800">
                          <a:solidFill>
                            <a:schemeClr val="tx1">
                              <a:lumMod val="75000"/>
                              <a:lumOff val="25000"/>
                            </a:schemeClr>
                          </a:solidFill>
                          <a:effectLst/>
                        </a:rPr>
                        <a:t>2009</a:t>
                      </a:r>
                      <a:endParaRPr lang="en-PH" sz="180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36054" marR="36054" marT="0" marB="0" anchor="ctr"/>
                </a:tc>
                <a:tc>
                  <a:txBody>
                    <a:bodyPr/>
                    <a:lstStyle/>
                    <a:p>
                      <a:pPr marL="342900" marR="64770" indent="-342900" algn="just" defTabSz="914400" rtl="0" eaLnBrk="1" latinLnBrk="0" hangingPunct="1">
                        <a:lnSpc>
                          <a:spcPct val="115000"/>
                        </a:lnSpc>
                        <a:spcBef>
                          <a:spcPts val="600"/>
                        </a:spcBef>
                        <a:spcAft>
                          <a:spcPts val="600"/>
                        </a:spcAft>
                        <a:buClr>
                          <a:srgbClr val="1C96D3"/>
                        </a:buClr>
                        <a:buFont typeface="Wingdings" panose="05000000000000000000" pitchFamily="2" charset="2"/>
                        <a:buChar char="§"/>
                        <a:tabLst>
                          <a:tab pos="114300" algn="l"/>
                        </a:tabLst>
                      </a:pPr>
                      <a:r>
                        <a:rPr lang="en-AU" sz="2000" kern="1200">
                          <a:solidFill>
                            <a:schemeClr val="tx1">
                              <a:lumMod val="75000"/>
                              <a:lumOff val="25000"/>
                            </a:schemeClr>
                          </a:solidFill>
                          <a:effectLst/>
                          <a:latin typeface="+mn-lt"/>
                          <a:ea typeface="+mn-ea"/>
                          <a:cs typeface="+mn-cs"/>
                        </a:rPr>
                        <a:t>A discussion paper called </a:t>
                      </a:r>
                      <a:r>
                        <a:rPr lang="en-AU" sz="2000" i="1" kern="1200">
                          <a:solidFill>
                            <a:schemeClr val="tx1">
                              <a:lumMod val="75000"/>
                              <a:lumOff val="25000"/>
                            </a:schemeClr>
                          </a:solidFill>
                          <a:effectLst/>
                          <a:latin typeface="+mn-lt"/>
                          <a:ea typeface="+mn-ea"/>
                          <a:cs typeface="+mn-cs"/>
                        </a:rPr>
                        <a:t>Investigating Access to Electronic Media </a:t>
                      </a:r>
                      <a:r>
                        <a:rPr lang="en-AU" sz="2000" kern="1200">
                          <a:solidFill>
                            <a:schemeClr val="tx1">
                              <a:lumMod val="75000"/>
                              <a:lumOff val="25000"/>
                            </a:schemeClr>
                          </a:solidFill>
                          <a:effectLst/>
                          <a:latin typeface="+mn-lt"/>
                          <a:ea typeface="+mn-ea"/>
                          <a:cs typeface="+mn-cs"/>
                        </a:rPr>
                        <a:t>by </a:t>
                      </a:r>
                      <a:r>
                        <a:rPr lang="en-AU" sz="2000" i="1" kern="1200">
                          <a:solidFill>
                            <a:schemeClr val="tx1">
                              <a:lumMod val="75000"/>
                              <a:lumOff val="25000"/>
                            </a:schemeClr>
                          </a:solidFill>
                          <a:effectLst/>
                          <a:latin typeface="+mn-lt"/>
                          <a:ea typeface="+mn-ea"/>
                          <a:cs typeface="+mn-cs"/>
                        </a:rPr>
                        <a:t>People With Hearing and Vision Impairments </a:t>
                      </a:r>
                      <a:r>
                        <a:rPr lang="en-AU" sz="2000" kern="1200">
                          <a:solidFill>
                            <a:schemeClr val="tx1">
                              <a:lumMod val="75000"/>
                              <a:lumOff val="25000"/>
                            </a:schemeClr>
                          </a:solidFill>
                          <a:effectLst/>
                          <a:latin typeface="+mn-lt"/>
                          <a:ea typeface="+mn-ea"/>
                          <a:cs typeface="+mn-cs"/>
                        </a:rPr>
                        <a:t>was published by Senator Stephen Conroy.</a:t>
                      </a:r>
                    </a:p>
                  </a:txBody>
                  <a:tcPr marL="36054" marR="36054" marT="0" marB="0" anchor="ctr"/>
                </a:tc>
                <a:extLst>
                  <a:ext uri="{0D108BD9-81ED-4DB2-BD59-A6C34878D82A}">
                    <a16:rowId xmlns="" xmlns:a16="http://schemas.microsoft.com/office/drawing/2014/main" val="404660140"/>
                  </a:ext>
                </a:extLst>
              </a:tr>
            </a:tbl>
          </a:graphicData>
        </a:graphic>
      </p:graphicFrame>
    </p:spTree>
    <p:extLst>
      <p:ext uri="{BB962C8B-B14F-4D97-AF65-F5344CB8AC3E}">
        <p14:creationId xmlns:p14="http://schemas.microsoft.com/office/powerpoint/2010/main" val="3882222276"/>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042D9E7B-D1BB-4A59-8D12-11E6C2FA55AC}"/>
              </a:ext>
            </a:extLst>
          </p:cNvPr>
          <p:cNvSpPr>
            <a:spLocks noGrp="1"/>
          </p:cNvSpPr>
          <p:nvPr>
            <p:ph idx="1"/>
          </p:nvPr>
        </p:nvSpPr>
        <p:spPr>
          <a:xfrm>
            <a:off x="838201" y="1825625"/>
            <a:ext cx="10086974" cy="4351338"/>
          </a:xfrm>
        </p:spPr>
        <p:txBody>
          <a:bodyPr>
            <a:normAutofit/>
          </a:body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The table below lists the history and recent developments in disability and ageing, as well as the various social breakthroughs accomplished by those receiving support:</a:t>
            </a:r>
          </a:p>
          <a:p>
            <a:pPr marL="0" indent="0">
              <a:lnSpc>
                <a:spcPct val="114000"/>
              </a:lnSpc>
              <a:spcBef>
                <a:spcPts val="600"/>
              </a:spcBef>
              <a:spcAft>
                <a:spcPts val="600"/>
              </a:spcAft>
              <a:buClr>
                <a:srgbClr val="1C96D3"/>
              </a:buClr>
              <a:buNone/>
            </a:pPr>
            <a:endParaRPr lang="en-US" sz="2200">
              <a:solidFill>
                <a:schemeClr val="tx1">
                  <a:lumMod val="75000"/>
                  <a:lumOff val="25000"/>
                </a:schemeClr>
              </a:solidFill>
            </a:endParaRPr>
          </a:p>
        </p:txBody>
      </p:sp>
      <p:sp>
        <p:nvSpPr>
          <p:cNvPr id="5" name="Rectangle 4">
            <a:extLst>
              <a:ext uri="{FF2B5EF4-FFF2-40B4-BE49-F238E27FC236}">
                <a16:creationId xmlns=""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Demonstrate Commitment to Empower People Receiving Support</a:t>
            </a:r>
            <a:endParaRPr lang="en-PH" sz="1050" i="1"/>
          </a:p>
        </p:txBody>
      </p:sp>
      <p:graphicFrame>
        <p:nvGraphicFramePr>
          <p:cNvPr id="6" name="Table 5">
            <a:extLst>
              <a:ext uri="{FF2B5EF4-FFF2-40B4-BE49-F238E27FC236}">
                <a16:creationId xmlns="" xmlns:a16="http://schemas.microsoft.com/office/drawing/2014/main" id="{71B437BD-20BD-44EB-B0DE-8614229004B8}"/>
              </a:ext>
            </a:extLst>
          </p:cNvPr>
          <p:cNvGraphicFramePr>
            <a:graphicFrameLocks noGrp="1"/>
          </p:cNvGraphicFramePr>
          <p:nvPr>
            <p:extLst>
              <p:ext uri="{D42A27DB-BD31-4B8C-83A1-F6EECF244321}">
                <p14:modId xmlns:p14="http://schemas.microsoft.com/office/powerpoint/2010/main" val="1721439207"/>
              </p:ext>
            </p:extLst>
          </p:nvPr>
        </p:nvGraphicFramePr>
        <p:xfrm>
          <a:off x="838200" y="2797918"/>
          <a:ext cx="10086974" cy="2340000"/>
        </p:xfrm>
        <a:graphic>
          <a:graphicData uri="http://schemas.openxmlformats.org/drawingml/2006/table">
            <a:tbl>
              <a:tblPr firstRow="1" firstCol="1" bandRow="1">
                <a:tableStyleId>{5A111915-BE36-4E01-A7E5-04B1672EAD32}</a:tableStyleId>
              </a:tblPr>
              <a:tblGrid>
                <a:gridCol w="1575391">
                  <a:extLst>
                    <a:ext uri="{9D8B030D-6E8A-4147-A177-3AD203B41FA5}">
                      <a16:colId xmlns="" xmlns:a16="http://schemas.microsoft.com/office/drawing/2014/main" val="3357359382"/>
                    </a:ext>
                  </a:extLst>
                </a:gridCol>
                <a:gridCol w="8511583">
                  <a:extLst>
                    <a:ext uri="{9D8B030D-6E8A-4147-A177-3AD203B41FA5}">
                      <a16:colId xmlns="" xmlns:a16="http://schemas.microsoft.com/office/drawing/2014/main" val="2773263654"/>
                    </a:ext>
                  </a:extLst>
                </a:gridCol>
              </a:tblGrid>
              <a:tr h="576000">
                <a:tc>
                  <a:txBody>
                    <a:bodyPr/>
                    <a:lstStyle/>
                    <a:p>
                      <a:pPr marL="457200" marR="64770" indent="-230505" algn="ctr">
                        <a:lnSpc>
                          <a:spcPct val="115000"/>
                        </a:lnSpc>
                        <a:spcBef>
                          <a:spcPts val="600"/>
                        </a:spcBef>
                        <a:spcAft>
                          <a:spcPts val="600"/>
                        </a:spcAft>
                        <a:tabLst>
                          <a:tab pos="114300" algn="l"/>
                        </a:tabLst>
                      </a:pPr>
                      <a:r>
                        <a:rPr lang="en-AU" sz="2000">
                          <a:effectLst/>
                        </a:rPr>
                        <a:t>Year</a:t>
                      </a:r>
                      <a:endParaRPr lang="en-PH" sz="200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36054" marR="36054" marT="0" marB="0" anchor="ctr"/>
                </a:tc>
                <a:tc>
                  <a:txBody>
                    <a:bodyPr/>
                    <a:lstStyle/>
                    <a:p>
                      <a:pPr marL="457200" marR="64770" indent="-230505" algn="ctr">
                        <a:lnSpc>
                          <a:spcPct val="115000"/>
                        </a:lnSpc>
                        <a:spcBef>
                          <a:spcPts val="600"/>
                        </a:spcBef>
                        <a:spcAft>
                          <a:spcPts val="600"/>
                        </a:spcAft>
                        <a:tabLst>
                          <a:tab pos="114300" algn="l"/>
                        </a:tabLst>
                      </a:pPr>
                      <a:r>
                        <a:rPr lang="en-AU" sz="2000">
                          <a:effectLst/>
                        </a:rPr>
                        <a:t>History and Recent Developments</a:t>
                      </a:r>
                      <a:endParaRPr lang="en-PH" sz="200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36054" marR="36054" marT="0" marB="0" anchor="ctr"/>
                </a:tc>
                <a:extLst>
                  <a:ext uri="{0D108BD9-81ED-4DB2-BD59-A6C34878D82A}">
                    <a16:rowId xmlns="" xmlns:a16="http://schemas.microsoft.com/office/drawing/2014/main" val="3561828519"/>
                  </a:ext>
                </a:extLst>
              </a:tr>
              <a:tr h="1764000">
                <a:tc>
                  <a:txBody>
                    <a:bodyPr/>
                    <a:lstStyle/>
                    <a:p>
                      <a:pPr marL="0" marR="64770" indent="0" algn="ctr">
                        <a:lnSpc>
                          <a:spcPct val="115000"/>
                        </a:lnSpc>
                        <a:spcBef>
                          <a:spcPts val="600"/>
                        </a:spcBef>
                        <a:spcAft>
                          <a:spcPts val="600"/>
                        </a:spcAft>
                        <a:tabLst>
                          <a:tab pos="114300" algn="l"/>
                        </a:tabLst>
                      </a:pPr>
                      <a:r>
                        <a:rPr lang="en-AU" sz="2000">
                          <a:solidFill>
                            <a:schemeClr val="tx1">
                              <a:lumMod val="75000"/>
                              <a:lumOff val="25000"/>
                            </a:schemeClr>
                          </a:solidFill>
                          <a:effectLst/>
                        </a:rPr>
                        <a:t>2010</a:t>
                      </a:r>
                      <a:endParaRPr lang="en-PH" sz="200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36054" marR="36054" marT="0" marB="0" anchor="ctr"/>
                </a:tc>
                <a:tc>
                  <a:txBody>
                    <a:bodyPr/>
                    <a:lstStyle/>
                    <a:p>
                      <a:pPr marL="0" marR="64770" indent="0" algn="just">
                        <a:lnSpc>
                          <a:spcPct val="115000"/>
                        </a:lnSpc>
                        <a:spcBef>
                          <a:spcPts val="600"/>
                        </a:spcBef>
                        <a:spcAft>
                          <a:spcPts val="600"/>
                        </a:spcAft>
                        <a:tabLst>
                          <a:tab pos="114300" algn="l"/>
                        </a:tabLst>
                      </a:pPr>
                      <a:r>
                        <a:rPr lang="en-US" sz="2000">
                          <a:solidFill>
                            <a:schemeClr val="tx1">
                              <a:lumMod val="75000"/>
                              <a:lumOff val="25000"/>
                            </a:schemeClr>
                          </a:solidFill>
                          <a:effectLst/>
                        </a:rPr>
                        <a:t>The four major cinema chains in Australia agree to a Cinema Access Implementation Plan that focuses on the introduction of accessible technology into cinemas. Primarily, it introduces the installation of closed captioning and audio description.</a:t>
                      </a:r>
                      <a:endParaRPr lang="en-PH" sz="200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36054" marR="36054" marT="0" marB="0" anchor="ctr"/>
                </a:tc>
                <a:extLst>
                  <a:ext uri="{0D108BD9-81ED-4DB2-BD59-A6C34878D82A}">
                    <a16:rowId xmlns="" xmlns:a16="http://schemas.microsoft.com/office/drawing/2014/main" val="2579529456"/>
                  </a:ext>
                </a:extLst>
              </a:tr>
            </a:tbl>
          </a:graphicData>
        </a:graphic>
      </p:graphicFrame>
    </p:spTree>
    <p:extLst>
      <p:ext uri="{BB962C8B-B14F-4D97-AF65-F5344CB8AC3E}">
        <p14:creationId xmlns:p14="http://schemas.microsoft.com/office/powerpoint/2010/main" val="3367863378"/>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042D9E7B-D1BB-4A59-8D12-11E6C2FA55AC}"/>
              </a:ext>
            </a:extLst>
          </p:cNvPr>
          <p:cNvSpPr>
            <a:spLocks noGrp="1"/>
          </p:cNvSpPr>
          <p:nvPr>
            <p:ph idx="1"/>
          </p:nvPr>
        </p:nvSpPr>
        <p:spPr>
          <a:xfrm>
            <a:off x="838201" y="1825625"/>
            <a:ext cx="10086974" cy="4351338"/>
          </a:xfrm>
        </p:spPr>
        <p:txBody>
          <a:bodyPr>
            <a:normAutofit/>
          </a:body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The table below lists the history and recent developments in disability and ageing, as well as the various social breakthroughs accomplished by those receiving support:</a:t>
            </a:r>
          </a:p>
          <a:p>
            <a:pPr marL="0" indent="0">
              <a:lnSpc>
                <a:spcPct val="114000"/>
              </a:lnSpc>
              <a:spcBef>
                <a:spcPts val="600"/>
              </a:spcBef>
              <a:spcAft>
                <a:spcPts val="600"/>
              </a:spcAft>
              <a:buClr>
                <a:srgbClr val="1C96D3"/>
              </a:buClr>
              <a:buNone/>
            </a:pPr>
            <a:endParaRPr lang="en-US" sz="2200">
              <a:solidFill>
                <a:schemeClr val="tx1">
                  <a:lumMod val="75000"/>
                  <a:lumOff val="25000"/>
                </a:schemeClr>
              </a:solidFill>
            </a:endParaRPr>
          </a:p>
        </p:txBody>
      </p:sp>
      <p:sp>
        <p:nvSpPr>
          <p:cNvPr id="5" name="Rectangle 4">
            <a:extLst>
              <a:ext uri="{FF2B5EF4-FFF2-40B4-BE49-F238E27FC236}">
                <a16:creationId xmlns=""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Demonstrate Commitment to Empower People Receiving Support</a:t>
            </a:r>
            <a:endParaRPr lang="en-PH" sz="1050" i="1"/>
          </a:p>
        </p:txBody>
      </p:sp>
      <p:graphicFrame>
        <p:nvGraphicFramePr>
          <p:cNvPr id="6" name="Table 5">
            <a:extLst>
              <a:ext uri="{FF2B5EF4-FFF2-40B4-BE49-F238E27FC236}">
                <a16:creationId xmlns="" xmlns:a16="http://schemas.microsoft.com/office/drawing/2014/main" id="{71B437BD-20BD-44EB-B0DE-8614229004B8}"/>
              </a:ext>
            </a:extLst>
          </p:cNvPr>
          <p:cNvGraphicFramePr>
            <a:graphicFrameLocks noGrp="1"/>
          </p:cNvGraphicFramePr>
          <p:nvPr>
            <p:extLst>
              <p:ext uri="{D42A27DB-BD31-4B8C-83A1-F6EECF244321}">
                <p14:modId xmlns:p14="http://schemas.microsoft.com/office/powerpoint/2010/main" val="700496838"/>
              </p:ext>
            </p:extLst>
          </p:nvPr>
        </p:nvGraphicFramePr>
        <p:xfrm>
          <a:off x="838200" y="2797918"/>
          <a:ext cx="10086974" cy="2034034"/>
        </p:xfrm>
        <a:graphic>
          <a:graphicData uri="http://schemas.openxmlformats.org/drawingml/2006/table">
            <a:tbl>
              <a:tblPr firstRow="1" firstCol="1" bandRow="1">
                <a:tableStyleId>{5A111915-BE36-4E01-A7E5-04B1672EAD32}</a:tableStyleId>
              </a:tblPr>
              <a:tblGrid>
                <a:gridCol w="1554126">
                  <a:extLst>
                    <a:ext uri="{9D8B030D-6E8A-4147-A177-3AD203B41FA5}">
                      <a16:colId xmlns="" xmlns:a16="http://schemas.microsoft.com/office/drawing/2014/main" val="3357359382"/>
                    </a:ext>
                  </a:extLst>
                </a:gridCol>
                <a:gridCol w="8532848">
                  <a:extLst>
                    <a:ext uri="{9D8B030D-6E8A-4147-A177-3AD203B41FA5}">
                      <a16:colId xmlns="" xmlns:a16="http://schemas.microsoft.com/office/drawing/2014/main" val="2773263654"/>
                    </a:ext>
                  </a:extLst>
                </a:gridCol>
              </a:tblGrid>
              <a:tr h="576000">
                <a:tc>
                  <a:txBody>
                    <a:bodyPr/>
                    <a:lstStyle/>
                    <a:p>
                      <a:pPr marL="457200" marR="64770" indent="-230505" algn="ctr">
                        <a:lnSpc>
                          <a:spcPct val="115000"/>
                        </a:lnSpc>
                        <a:spcBef>
                          <a:spcPts val="600"/>
                        </a:spcBef>
                        <a:spcAft>
                          <a:spcPts val="600"/>
                        </a:spcAft>
                        <a:tabLst>
                          <a:tab pos="114300" algn="l"/>
                        </a:tabLst>
                      </a:pPr>
                      <a:r>
                        <a:rPr lang="en-AU" sz="2000">
                          <a:effectLst/>
                        </a:rPr>
                        <a:t>Year</a:t>
                      </a:r>
                      <a:endParaRPr lang="en-PH" sz="200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36054" marR="36054" marT="0" marB="0" anchor="ctr"/>
                </a:tc>
                <a:tc>
                  <a:txBody>
                    <a:bodyPr/>
                    <a:lstStyle/>
                    <a:p>
                      <a:pPr marL="457200" marR="64770" indent="-230505" algn="ctr">
                        <a:lnSpc>
                          <a:spcPct val="115000"/>
                        </a:lnSpc>
                        <a:spcBef>
                          <a:spcPts val="600"/>
                        </a:spcBef>
                        <a:spcAft>
                          <a:spcPts val="600"/>
                        </a:spcAft>
                        <a:tabLst>
                          <a:tab pos="114300" algn="l"/>
                        </a:tabLst>
                      </a:pPr>
                      <a:r>
                        <a:rPr lang="en-AU" sz="2000">
                          <a:effectLst/>
                        </a:rPr>
                        <a:t>History and Recent Developments</a:t>
                      </a:r>
                      <a:endParaRPr lang="en-PH" sz="200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36054" marR="36054" marT="0" marB="0" anchor="ctr"/>
                </a:tc>
                <a:extLst>
                  <a:ext uri="{0D108BD9-81ED-4DB2-BD59-A6C34878D82A}">
                    <a16:rowId xmlns="" xmlns:a16="http://schemas.microsoft.com/office/drawing/2014/main" val="3561828519"/>
                  </a:ext>
                </a:extLst>
              </a:tr>
              <a:tr h="1458034">
                <a:tc>
                  <a:txBody>
                    <a:bodyPr/>
                    <a:lstStyle/>
                    <a:p>
                      <a:pPr marL="0" marR="64770" indent="0" algn="ctr">
                        <a:lnSpc>
                          <a:spcPct val="115000"/>
                        </a:lnSpc>
                        <a:spcBef>
                          <a:spcPts val="600"/>
                        </a:spcBef>
                        <a:spcAft>
                          <a:spcPts val="600"/>
                        </a:spcAft>
                        <a:tabLst>
                          <a:tab pos="114300" algn="l"/>
                        </a:tabLst>
                      </a:pPr>
                      <a:r>
                        <a:rPr lang="en-AU" sz="2000">
                          <a:solidFill>
                            <a:schemeClr val="tx1">
                              <a:lumMod val="75000"/>
                              <a:lumOff val="25000"/>
                            </a:schemeClr>
                          </a:solidFill>
                          <a:effectLst/>
                        </a:rPr>
                        <a:t>2013</a:t>
                      </a:r>
                      <a:endParaRPr lang="en-PH" sz="200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36054" marR="36054" marT="0" marB="0" anchor="ctr"/>
                </a:tc>
                <a:tc>
                  <a:txBody>
                    <a:bodyPr/>
                    <a:lstStyle/>
                    <a:p>
                      <a:pPr marL="0" marR="64770" indent="0" algn="just">
                        <a:lnSpc>
                          <a:spcPct val="115000"/>
                        </a:lnSpc>
                        <a:spcBef>
                          <a:spcPts val="600"/>
                        </a:spcBef>
                        <a:spcAft>
                          <a:spcPts val="600"/>
                        </a:spcAft>
                        <a:tabLst>
                          <a:tab pos="114300" algn="l"/>
                        </a:tabLst>
                      </a:pPr>
                      <a:r>
                        <a:rPr lang="en-AU" sz="2000" kern="1200">
                          <a:solidFill>
                            <a:schemeClr val="tx1">
                              <a:lumMod val="75000"/>
                              <a:lumOff val="25000"/>
                            </a:schemeClr>
                          </a:solidFill>
                          <a:effectLst/>
                          <a:latin typeface="+mn-lt"/>
                          <a:ea typeface="+mn-ea"/>
                          <a:cs typeface="+mn-cs"/>
                        </a:rPr>
                        <a:t>The 20th Anniversary of the Disability Discrimination Act created clear areas of achievement that improved accessibility of public transport, telecommunications, building premises and information.</a:t>
                      </a:r>
                      <a:endParaRPr lang="en-PH" sz="2000" kern="1200">
                        <a:solidFill>
                          <a:schemeClr val="tx1">
                            <a:lumMod val="75000"/>
                            <a:lumOff val="25000"/>
                          </a:schemeClr>
                        </a:solidFill>
                        <a:effectLst/>
                        <a:latin typeface="+mn-lt"/>
                        <a:ea typeface="+mn-ea"/>
                        <a:cs typeface="+mn-cs"/>
                      </a:endParaRPr>
                    </a:p>
                  </a:txBody>
                  <a:tcPr marL="36054" marR="36054" marT="0" marB="0" anchor="ctr"/>
                </a:tc>
                <a:extLst>
                  <a:ext uri="{0D108BD9-81ED-4DB2-BD59-A6C34878D82A}">
                    <a16:rowId xmlns="" xmlns:a16="http://schemas.microsoft.com/office/drawing/2014/main" val="2579529456"/>
                  </a:ext>
                </a:extLst>
              </a:tr>
            </a:tbl>
          </a:graphicData>
        </a:graphic>
      </p:graphicFrame>
    </p:spTree>
    <p:extLst>
      <p:ext uri="{BB962C8B-B14F-4D97-AF65-F5344CB8AC3E}">
        <p14:creationId xmlns:p14="http://schemas.microsoft.com/office/powerpoint/2010/main" val="4136450551"/>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042D9E7B-D1BB-4A59-8D12-11E6C2FA55AC}"/>
              </a:ext>
            </a:extLst>
          </p:cNvPr>
          <p:cNvSpPr>
            <a:spLocks noGrp="1"/>
          </p:cNvSpPr>
          <p:nvPr>
            <p:ph idx="1"/>
          </p:nvPr>
        </p:nvSpPr>
        <p:spPr>
          <a:xfrm>
            <a:off x="838200" y="1825625"/>
            <a:ext cx="10086975" cy="4351338"/>
          </a:xfrm>
        </p:spPr>
        <p:txBody>
          <a:bodyPr>
            <a:normAutofit lnSpcReduction="10000"/>
          </a:bodyPr>
          <a:lstStyle/>
          <a:p>
            <a:pPr marL="0" indent="0">
              <a:lnSpc>
                <a:spcPct val="114000"/>
              </a:lnSpc>
              <a:spcBef>
                <a:spcPts val="600"/>
              </a:spcBef>
              <a:spcAft>
                <a:spcPts val="600"/>
              </a:spcAft>
              <a:buClr>
                <a:srgbClr val="1C96D3"/>
              </a:buClr>
              <a:buNone/>
            </a:pPr>
            <a:r>
              <a:rPr lang="en-AU" sz="2200" b="1">
                <a:solidFill>
                  <a:schemeClr val="tx1">
                    <a:lumMod val="75000"/>
                    <a:lumOff val="25000"/>
                  </a:schemeClr>
                </a:solidFill>
              </a:rPr>
              <a:t>Shifting From Institutional Care to Person-Centred, Self-Directed Assistance </a:t>
            </a:r>
          </a:p>
          <a:p>
            <a:pPr marL="0" indent="0">
              <a:lnSpc>
                <a:spcPct val="114000"/>
              </a:lnSpc>
              <a:spcBef>
                <a:spcPts val="600"/>
              </a:spcBef>
              <a:spcAft>
                <a:spcPts val="600"/>
              </a:spcAft>
              <a:buClr>
                <a:srgbClr val="1C96D3"/>
              </a:buClr>
              <a:buNone/>
            </a:pPr>
            <a:r>
              <a:rPr lang="en-AU" sz="2200">
                <a:solidFill>
                  <a:schemeClr val="tx1">
                    <a:lumMod val="75000"/>
                    <a:lumOff val="25000"/>
                  </a:schemeClr>
                </a:solidFill>
              </a:rPr>
              <a:t>Part of the history and recent developments in disability and ageing is the shift from institutional care to person-centred, self-directed assistance.</a:t>
            </a:r>
          </a:p>
          <a:p>
            <a:pPr marL="0" indent="0">
              <a:lnSpc>
                <a:spcPct val="114000"/>
              </a:lnSpc>
              <a:spcBef>
                <a:spcPts val="600"/>
              </a:spcBef>
              <a:spcAft>
                <a:spcPts val="600"/>
              </a:spcAft>
              <a:buClr>
                <a:srgbClr val="1C96D3"/>
              </a:buClr>
              <a:buNone/>
            </a:pPr>
            <a:r>
              <a:rPr lang="en-US" sz="2200" i="1">
                <a:solidFill>
                  <a:schemeClr val="tx1">
                    <a:lumMod val="75000"/>
                    <a:lumOff val="25000"/>
                  </a:schemeClr>
                </a:solidFill>
              </a:rPr>
              <a:t>Frameworks</a:t>
            </a:r>
            <a:r>
              <a:rPr lang="en-US" sz="2200">
                <a:solidFill>
                  <a:schemeClr val="tx1">
                    <a:lumMod val="75000"/>
                    <a:lumOff val="25000"/>
                  </a:schemeClr>
                </a:solidFill>
              </a:rPr>
              <a:t> are sets of supporting ideas, concepts, findings, and laws that support and regulate a system.</a:t>
            </a:r>
          </a:p>
          <a:p>
            <a:pPr marL="0" indent="0">
              <a:lnSpc>
                <a:spcPct val="114000"/>
              </a:lnSpc>
              <a:spcBef>
                <a:spcPts val="600"/>
              </a:spcBef>
              <a:spcAft>
                <a:spcPts val="600"/>
              </a:spcAft>
              <a:buClr>
                <a:srgbClr val="1C96D3"/>
              </a:buClr>
              <a:buNone/>
            </a:pPr>
            <a:r>
              <a:rPr lang="en-US" sz="2200">
                <a:solidFill>
                  <a:schemeClr val="tx1">
                    <a:lumMod val="75000"/>
                    <a:lumOff val="25000"/>
                  </a:schemeClr>
                </a:solidFill>
              </a:rPr>
              <a:t>Always remember that:</a:t>
            </a:r>
          </a:p>
          <a:p>
            <a:pPr>
              <a:lnSpc>
                <a:spcPct val="114000"/>
              </a:lnSpc>
              <a:spcBef>
                <a:spcPts val="600"/>
              </a:spcBef>
              <a:spcAft>
                <a:spcPts val="600"/>
              </a:spcAft>
              <a:buClr>
                <a:srgbClr val="1C96D3"/>
              </a:buClr>
              <a:buFont typeface="Wingdings" panose="05000000000000000000" pitchFamily="2" charset="2"/>
              <a:buChar char="§"/>
            </a:pPr>
            <a:r>
              <a:rPr lang="en-US" sz="2200">
                <a:solidFill>
                  <a:schemeClr val="tx1">
                    <a:lumMod val="75000"/>
                    <a:lumOff val="25000"/>
                  </a:schemeClr>
                </a:solidFill>
              </a:rPr>
              <a:t>All jobs involve frameworks</a:t>
            </a:r>
          </a:p>
          <a:p>
            <a:pPr>
              <a:lnSpc>
                <a:spcPct val="114000"/>
              </a:lnSpc>
              <a:spcBef>
                <a:spcPts val="600"/>
              </a:spcBef>
              <a:spcAft>
                <a:spcPts val="600"/>
              </a:spcAft>
              <a:buClr>
                <a:srgbClr val="1C96D3"/>
              </a:buClr>
              <a:buFont typeface="Wingdings" panose="05000000000000000000" pitchFamily="2" charset="2"/>
              <a:buChar char="§"/>
            </a:pPr>
            <a:r>
              <a:rPr lang="en-US" sz="2200">
                <a:solidFill>
                  <a:schemeClr val="tx1">
                    <a:lumMod val="75000"/>
                    <a:lumOff val="25000"/>
                  </a:schemeClr>
                </a:solidFill>
              </a:rPr>
              <a:t>Each job has unique frameworks for regulating the quality of work to ensure the delivery of appropriate services.</a:t>
            </a:r>
          </a:p>
          <a:p>
            <a:pPr marL="0" indent="0">
              <a:lnSpc>
                <a:spcPct val="114000"/>
              </a:lnSpc>
              <a:spcBef>
                <a:spcPts val="600"/>
              </a:spcBef>
              <a:spcAft>
                <a:spcPts val="600"/>
              </a:spcAft>
              <a:buClr>
                <a:srgbClr val="1C96D3"/>
              </a:buClr>
              <a:buNone/>
            </a:pPr>
            <a:endParaRPr lang="en-US" sz="2200">
              <a:solidFill>
                <a:schemeClr val="tx1">
                  <a:lumMod val="75000"/>
                  <a:lumOff val="25000"/>
                </a:schemeClr>
              </a:solidFill>
            </a:endParaRPr>
          </a:p>
        </p:txBody>
      </p:sp>
      <p:sp>
        <p:nvSpPr>
          <p:cNvPr id="5" name="Rectangle 4">
            <a:extLst>
              <a:ext uri="{FF2B5EF4-FFF2-40B4-BE49-F238E27FC236}">
                <a16:creationId xmlns=""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Demonstrate Commitment to Empower People Receiving Support</a:t>
            </a:r>
            <a:endParaRPr lang="en-PH" sz="1050" i="1"/>
          </a:p>
        </p:txBody>
      </p:sp>
    </p:spTree>
    <p:extLst>
      <p:ext uri="{BB962C8B-B14F-4D97-AF65-F5344CB8AC3E}">
        <p14:creationId xmlns:p14="http://schemas.microsoft.com/office/powerpoint/2010/main" val="1406880799"/>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Work that involves people receiving support have the following frameworks in place:</a:t>
            </a:r>
          </a:p>
          <a:p>
            <a:pPr marL="0" indent="0">
              <a:lnSpc>
                <a:spcPct val="114000"/>
              </a:lnSpc>
              <a:spcBef>
                <a:spcPts val="600"/>
              </a:spcBef>
              <a:spcAft>
                <a:spcPts val="600"/>
              </a:spcAft>
              <a:buClr>
                <a:srgbClr val="1C96D3"/>
              </a:buClr>
              <a:buNone/>
            </a:pPr>
            <a:endParaRPr lang="en-US" sz="220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US" sz="220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US" sz="2200">
              <a:solidFill>
                <a:schemeClr val="tx1">
                  <a:lumMod val="75000"/>
                  <a:lumOff val="25000"/>
                </a:schemeClr>
              </a:solidFill>
            </a:endParaRPr>
          </a:p>
          <a:p>
            <a:pPr marL="0" indent="0">
              <a:lnSpc>
                <a:spcPct val="114000"/>
              </a:lnSpc>
              <a:spcBef>
                <a:spcPts val="600"/>
              </a:spcBef>
              <a:spcAft>
                <a:spcPts val="600"/>
              </a:spcAft>
              <a:buClr>
                <a:srgbClr val="1C96D3"/>
              </a:buClr>
              <a:buNone/>
            </a:pPr>
            <a:r>
              <a:rPr lang="en-US" sz="2200">
                <a:solidFill>
                  <a:schemeClr val="tx1">
                    <a:lumMod val="75000"/>
                    <a:lumOff val="25000"/>
                  </a:schemeClr>
                </a:solidFill>
              </a:rPr>
              <a:t>To ensure that all decisions that affect the work undertaken are based on current relevant information, these frameworks must:</a:t>
            </a:r>
          </a:p>
          <a:p>
            <a:pPr>
              <a:lnSpc>
                <a:spcPct val="114000"/>
              </a:lnSpc>
              <a:spcBef>
                <a:spcPts val="600"/>
              </a:spcBef>
              <a:spcAft>
                <a:spcPts val="600"/>
              </a:spcAft>
              <a:buClr>
                <a:srgbClr val="1C96D3"/>
              </a:buClr>
              <a:buFont typeface="Wingdings" panose="05000000000000000000" pitchFamily="2" charset="2"/>
              <a:buChar char="§"/>
            </a:pPr>
            <a:r>
              <a:rPr lang="en-US" sz="2200">
                <a:solidFill>
                  <a:schemeClr val="tx1">
                    <a:lumMod val="75000"/>
                    <a:lumOff val="25000"/>
                  </a:schemeClr>
                </a:solidFill>
              </a:rPr>
              <a:t>Guarantee that the needs of those receiving support are adequately addressed.</a:t>
            </a:r>
          </a:p>
          <a:p>
            <a:pPr>
              <a:lnSpc>
                <a:spcPct val="114000"/>
              </a:lnSpc>
              <a:spcBef>
                <a:spcPts val="600"/>
              </a:spcBef>
              <a:spcAft>
                <a:spcPts val="600"/>
              </a:spcAft>
              <a:buClr>
                <a:srgbClr val="1C96D3"/>
              </a:buClr>
              <a:buFont typeface="Wingdings" panose="05000000000000000000" pitchFamily="2" charset="2"/>
              <a:buChar char="§"/>
            </a:pPr>
            <a:r>
              <a:rPr lang="en-US" sz="2200">
                <a:solidFill>
                  <a:schemeClr val="tx1">
                    <a:lumMod val="75000"/>
                    <a:lumOff val="25000"/>
                  </a:schemeClr>
                </a:solidFill>
              </a:rPr>
              <a:t>Be changed or adapted as more information becomes available as time passes by.</a:t>
            </a:r>
          </a:p>
        </p:txBody>
      </p:sp>
      <p:sp>
        <p:nvSpPr>
          <p:cNvPr id="5" name="Rectangle 4">
            <a:extLst>
              <a:ext uri="{FF2B5EF4-FFF2-40B4-BE49-F238E27FC236}">
                <a16:creationId xmlns=""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Demonstrate Commitment to Empower People Receiving Support</a:t>
            </a:r>
            <a:endParaRPr lang="en-PH" sz="1050" i="1"/>
          </a:p>
        </p:txBody>
      </p:sp>
      <p:graphicFrame>
        <p:nvGraphicFramePr>
          <p:cNvPr id="6" name="Diagram 5">
            <a:extLst>
              <a:ext uri="{FF2B5EF4-FFF2-40B4-BE49-F238E27FC236}">
                <a16:creationId xmlns="" xmlns:a16="http://schemas.microsoft.com/office/drawing/2014/main" id="{D5364361-56A8-4840-B45B-34E2EF8D2D16}"/>
              </a:ext>
            </a:extLst>
          </p:cNvPr>
          <p:cNvGraphicFramePr/>
          <p:nvPr>
            <p:extLst>
              <p:ext uri="{D42A27DB-BD31-4B8C-83A1-F6EECF244321}">
                <p14:modId xmlns:p14="http://schemas.microsoft.com/office/powerpoint/2010/main" val="1949095385"/>
              </p:ext>
            </p:extLst>
          </p:nvPr>
        </p:nvGraphicFramePr>
        <p:xfrm>
          <a:off x="838200" y="2209890"/>
          <a:ext cx="10086974" cy="180693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00758981"/>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Gavel resting on block">
            <a:extLst>
              <a:ext uri="{FF2B5EF4-FFF2-40B4-BE49-F238E27FC236}">
                <a16:creationId xmlns="" xmlns:a16="http://schemas.microsoft.com/office/drawing/2014/main" id="{006F32B6-399C-4AED-8FA8-6329BB9CD836}"/>
              </a:ext>
            </a:extLst>
          </p:cNvPr>
          <p:cNvPicPr>
            <a:picLocks noChangeAspect="1"/>
          </p:cNvPicPr>
          <p:nvPr/>
        </p:nvPicPr>
        <p:blipFill>
          <a:blip r:embed="rId2" cstate="print">
            <a:extLst>
              <a:ext uri="{28A0092B-C50C-407E-A947-70E740481C1C}">
                <a14:useLocalDpi xmlns:a14="http://schemas.microsoft.com/office/drawing/2010/main" val="0"/>
              </a:ext>
            </a:extLst>
          </a:blip>
          <a:srcRect l="9919" r="9919"/>
          <a:stretch/>
        </p:blipFill>
        <p:spPr>
          <a:xfrm>
            <a:off x="3946385" y="620"/>
            <a:ext cx="8245616" cy="6857380"/>
          </a:xfrm>
          <a:prstGeom prst="rect">
            <a:avLst/>
          </a:prstGeom>
        </p:spPr>
      </p:pic>
      <p:sp>
        <p:nvSpPr>
          <p:cNvPr id="8" name="Rectangle 7">
            <a:extLst>
              <a:ext uri="{FF2B5EF4-FFF2-40B4-BE49-F238E27FC236}">
                <a16:creationId xmlns="" xmlns:a16="http://schemas.microsoft.com/office/drawing/2014/main" id="{5B437484-93DD-424B-9C0D-883B58B9730D}"/>
              </a:ext>
            </a:extLst>
          </p:cNvPr>
          <p:cNvSpPr/>
          <p:nvPr/>
        </p:nvSpPr>
        <p:spPr>
          <a:xfrm>
            <a:off x="3946385" y="-310"/>
            <a:ext cx="6090244" cy="6858000"/>
          </a:xfrm>
          <a:prstGeom prst="rect">
            <a:avLst/>
          </a:prstGeom>
          <a:gradFill flip="none" rotWithShape="1">
            <a:gsLst>
              <a:gs pos="64593">
                <a:srgbClr val="FFFFFF">
                  <a:alpha val="70000"/>
                </a:srgbClr>
              </a:gs>
              <a:gs pos="26556">
                <a:srgbClr val="FFFFFF"/>
              </a:gs>
              <a:gs pos="38100">
                <a:schemeClr val="bg1">
                  <a:alpha val="90000"/>
                </a:schemeClr>
              </a:gs>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 name="Content Placeholder 2">
            <a:extLst>
              <a:ext uri="{FF2B5EF4-FFF2-40B4-BE49-F238E27FC236}">
                <a16:creationId xmlns="" xmlns:a16="http://schemas.microsoft.com/office/drawing/2014/main" id="{042D9E7B-D1BB-4A59-8D12-11E6C2FA55AC}"/>
              </a:ext>
            </a:extLst>
          </p:cNvPr>
          <p:cNvSpPr>
            <a:spLocks noGrp="1"/>
          </p:cNvSpPr>
          <p:nvPr>
            <p:ph idx="1"/>
          </p:nvPr>
        </p:nvSpPr>
        <p:spPr>
          <a:xfrm>
            <a:off x="838199" y="1825625"/>
            <a:ext cx="6897600" cy="4351338"/>
          </a:xfrm>
        </p:spPr>
        <p:txBody>
          <a:bodyPr>
            <a:normAutofit/>
          </a:bodyPr>
          <a:lstStyle/>
          <a:p>
            <a:pPr marL="0" indent="0">
              <a:lnSpc>
                <a:spcPct val="114000"/>
              </a:lnSpc>
              <a:spcBef>
                <a:spcPts val="600"/>
              </a:spcBef>
              <a:spcAft>
                <a:spcPts val="600"/>
              </a:spcAft>
              <a:buClr>
                <a:srgbClr val="1C96D3"/>
              </a:buClr>
              <a:buNone/>
            </a:pPr>
            <a:r>
              <a:rPr lang="en-US" sz="2200" i="1">
                <a:solidFill>
                  <a:schemeClr val="tx1">
                    <a:lumMod val="75000"/>
                    <a:lumOff val="25000"/>
                  </a:schemeClr>
                </a:solidFill>
              </a:rPr>
              <a:t>Legal Frameworks </a:t>
            </a:r>
          </a:p>
          <a:p>
            <a:pPr marL="0" indent="0">
              <a:lnSpc>
                <a:spcPct val="114000"/>
              </a:lnSpc>
              <a:spcBef>
                <a:spcPts val="600"/>
              </a:spcBef>
              <a:spcAft>
                <a:spcPts val="600"/>
              </a:spcAft>
              <a:buClr>
                <a:srgbClr val="1C96D3"/>
              </a:buClr>
              <a:buNone/>
            </a:pPr>
            <a:r>
              <a:rPr lang="en-US" sz="2200">
                <a:solidFill>
                  <a:schemeClr val="tx1">
                    <a:lumMod val="75000"/>
                    <a:lumOff val="25000"/>
                  </a:schemeClr>
                </a:solidFill>
              </a:rPr>
              <a:t>The following form the overall legal context:</a:t>
            </a:r>
          </a:p>
          <a:p>
            <a:pPr>
              <a:lnSpc>
                <a:spcPct val="114000"/>
              </a:lnSpc>
              <a:spcBef>
                <a:spcPts val="600"/>
              </a:spcBef>
              <a:spcAft>
                <a:spcPts val="600"/>
              </a:spcAft>
              <a:buClr>
                <a:srgbClr val="1C96D3"/>
              </a:buClr>
              <a:buFont typeface="Wingdings" panose="05000000000000000000" pitchFamily="2" charset="2"/>
              <a:buChar char="§"/>
            </a:pPr>
            <a:r>
              <a:rPr lang="en-US" sz="2200">
                <a:solidFill>
                  <a:schemeClr val="tx1">
                    <a:lumMod val="75000"/>
                    <a:lumOff val="25000"/>
                  </a:schemeClr>
                </a:solidFill>
              </a:rPr>
              <a:t>Laws</a:t>
            </a:r>
          </a:p>
          <a:p>
            <a:pPr>
              <a:lnSpc>
                <a:spcPct val="114000"/>
              </a:lnSpc>
              <a:spcBef>
                <a:spcPts val="600"/>
              </a:spcBef>
              <a:spcAft>
                <a:spcPts val="600"/>
              </a:spcAft>
              <a:buClr>
                <a:srgbClr val="1C96D3"/>
              </a:buClr>
              <a:buFont typeface="Wingdings" panose="05000000000000000000" pitchFamily="2" charset="2"/>
              <a:buChar char="§"/>
            </a:pPr>
            <a:r>
              <a:rPr lang="en-US" sz="2200">
                <a:solidFill>
                  <a:schemeClr val="tx1">
                    <a:lumMod val="75000"/>
                    <a:lumOff val="25000"/>
                  </a:schemeClr>
                </a:solidFill>
              </a:rPr>
              <a:t> Conditions</a:t>
            </a:r>
          </a:p>
          <a:p>
            <a:pPr>
              <a:lnSpc>
                <a:spcPct val="114000"/>
              </a:lnSpc>
              <a:spcBef>
                <a:spcPts val="600"/>
              </a:spcBef>
              <a:spcAft>
                <a:spcPts val="600"/>
              </a:spcAft>
              <a:buClr>
                <a:srgbClr val="1C96D3"/>
              </a:buClr>
              <a:buFont typeface="Wingdings" panose="05000000000000000000" pitchFamily="2" charset="2"/>
              <a:buChar char="§"/>
            </a:pPr>
            <a:r>
              <a:rPr lang="en-US" sz="2200">
                <a:solidFill>
                  <a:schemeClr val="tx1">
                    <a:lumMod val="75000"/>
                    <a:lumOff val="25000"/>
                  </a:schemeClr>
                </a:solidFill>
              </a:rPr>
              <a:t>Arrangements</a:t>
            </a:r>
          </a:p>
          <a:p>
            <a:pPr marL="0" indent="0">
              <a:lnSpc>
                <a:spcPct val="114000"/>
              </a:lnSpc>
              <a:spcBef>
                <a:spcPts val="600"/>
              </a:spcBef>
              <a:spcAft>
                <a:spcPts val="600"/>
              </a:spcAft>
              <a:buClr>
                <a:srgbClr val="1C96D3"/>
              </a:buClr>
              <a:buNone/>
            </a:pPr>
            <a:r>
              <a:rPr lang="en-US" sz="2200">
                <a:solidFill>
                  <a:schemeClr val="tx1">
                    <a:lumMod val="75000"/>
                    <a:lumOff val="25000"/>
                  </a:schemeClr>
                </a:solidFill>
              </a:rPr>
              <a:t>This context affects and regulates the implementation of a job's duties and responsibilities.</a:t>
            </a:r>
          </a:p>
        </p:txBody>
      </p:sp>
      <p:sp>
        <p:nvSpPr>
          <p:cNvPr id="5" name="Rectangle 4">
            <a:extLst>
              <a:ext uri="{FF2B5EF4-FFF2-40B4-BE49-F238E27FC236}">
                <a16:creationId xmlns=""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Demonstrate Commitment to Empower People Receiving Support</a:t>
            </a:r>
            <a:endParaRPr lang="en-PH" sz="1050" i="1"/>
          </a:p>
        </p:txBody>
      </p:sp>
    </p:spTree>
    <p:extLst>
      <p:ext uri="{BB962C8B-B14F-4D97-AF65-F5344CB8AC3E}">
        <p14:creationId xmlns:p14="http://schemas.microsoft.com/office/powerpoint/2010/main" val="3510831586"/>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 xmlns:a16="http://schemas.microsoft.com/office/drawing/2014/main" id="{5B437484-93DD-424B-9C0D-883B58B9730D}"/>
              </a:ext>
            </a:extLst>
          </p:cNvPr>
          <p:cNvSpPr/>
          <p:nvPr/>
        </p:nvSpPr>
        <p:spPr>
          <a:xfrm>
            <a:off x="3946385" y="-310"/>
            <a:ext cx="6090244" cy="6858000"/>
          </a:xfrm>
          <a:prstGeom prst="rect">
            <a:avLst/>
          </a:prstGeom>
          <a:gradFill flip="none" rotWithShape="1">
            <a:gsLst>
              <a:gs pos="64593">
                <a:srgbClr val="FFFFFF">
                  <a:alpha val="70000"/>
                </a:srgbClr>
              </a:gs>
              <a:gs pos="26556">
                <a:srgbClr val="FFFFFF"/>
              </a:gs>
              <a:gs pos="38100">
                <a:schemeClr val="bg1">
                  <a:alpha val="90000"/>
                </a:schemeClr>
              </a:gs>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 name="Content Placeholder 2">
            <a:extLst>
              <a:ext uri="{FF2B5EF4-FFF2-40B4-BE49-F238E27FC236}">
                <a16:creationId xmlns="" xmlns:a16="http://schemas.microsoft.com/office/drawing/2014/main" id="{042D9E7B-D1BB-4A59-8D12-11E6C2FA55AC}"/>
              </a:ext>
            </a:extLst>
          </p:cNvPr>
          <p:cNvSpPr>
            <a:spLocks noGrp="1"/>
          </p:cNvSpPr>
          <p:nvPr>
            <p:ph idx="1"/>
          </p:nvPr>
        </p:nvSpPr>
        <p:spPr>
          <a:xfrm>
            <a:off x="838199" y="1825625"/>
            <a:ext cx="10087200" cy="4351338"/>
          </a:xfrm>
        </p:spPr>
        <p:txBody>
          <a:bodyPr>
            <a:normAutofit/>
          </a:bodyPr>
          <a:lstStyle/>
          <a:p>
            <a:pPr marL="0" indent="0">
              <a:lnSpc>
                <a:spcPct val="114000"/>
              </a:lnSpc>
              <a:spcBef>
                <a:spcPts val="600"/>
              </a:spcBef>
              <a:spcAft>
                <a:spcPts val="600"/>
              </a:spcAft>
              <a:buClr>
                <a:srgbClr val="1C96D3"/>
              </a:buClr>
              <a:buNone/>
            </a:pPr>
            <a:r>
              <a:rPr lang="en-US" sz="2200" i="1">
                <a:solidFill>
                  <a:schemeClr val="tx1">
                    <a:lumMod val="75000"/>
                    <a:lumOff val="25000"/>
                  </a:schemeClr>
                </a:solidFill>
              </a:rPr>
              <a:t>Political Frameworks</a:t>
            </a:r>
          </a:p>
          <a:p>
            <a:pPr>
              <a:lnSpc>
                <a:spcPct val="114000"/>
              </a:lnSpc>
              <a:spcBef>
                <a:spcPts val="600"/>
              </a:spcBef>
              <a:spcAft>
                <a:spcPts val="600"/>
              </a:spcAft>
              <a:buClr>
                <a:srgbClr val="1C96D3"/>
              </a:buClr>
              <a:buFont typeface="Wingdings" panose="05000000000000000000" pitchFamily="2" charset="2"/>
              <a:buChar char="§"/>
            </a:pPr>
            <a:r>
              <a:rPr lang="en-US" sz="2200">
                <a:solidFill>
                  <a:schemeClr val="tx1">
                    <a:lumMod val="75000"/>
                    <a:lumOff val="25000"/>
                  </a:schemeClr>
                </a:solidFill>
              </a:rPr>
              <a:t>Are sets of ideas and rules relevant to the management and governance of a country</a:t>
            </a:r>
          </a:p>
          <a:p>
            <a:pPr>
              <a:lnSpc>
                <a:spcPct val="114000"/>
              </a:lnSpc>
              <a:spcBef>
                <a:spcPts val="600"/>
              </a:spcBef>
              <a:spcAft>
                <a:spcPts val="600"/>
              </a:spcAft>
              <a:buClr>
                <a:srgbClr val="1C96D3"/>
              </a:buClr>
              <a:buFont typeface="Wingdings" panose="05000000000000000000" pitchFamily="2" charset="2"/>
              <a:buChar char="§"/>
            </a:pPr>
            <a:r>
              <a:rPr lang="en-US" sz="2200">
                <a:solidFill>
                  <a:schemeClr val="tx1">
                    <a:lumMod val="75000"/>
                    <a:lumOff val="25000"/>
                  </a:schemeClr>
                </a:solidFill>
              </a:rPr>
              <a:t>Serve as a basis for developing new laws</a:t>
            </a:r>
          </a:p>
          <a:p>
            <a:pPr>
              <a:lnSpc>
                <a:spcPct val="114000"/>
              </a:lnSpc>
              <a:spcBef>
                <a:spcPts val="600"/>
              </a:spcBef>
              <a:spcAft>
                <a:spcPts val="600"/>
              </a:spcAft>
              <a:buClr>
                <a:srgbClr val="1C96D3"/>
              </a:buClr>
              <a:buFont typeface="Wingdings" panose="05000000000000000000" pitchFamily="2" charset="2"/>
              <a:buChar char="§"/>
            </a:pPr>
            <a:r>
              <a:rPr lang="en-US" sz="2200">
                <a:solidFill>
                  <a:schemeClr val="tx1">
                    <a:lumMod val="75000"/>
                    <a:lumOff val="25000"/>
                  </a:schemeClr>
                </a:solidFill>
              </a:rPr>
              <a:t>Help develop a popular opinion regarding certain issues</a:t>
            </a:r>
          </a:p>
          <a:p>
            <a:pPr>
              <a:lnSpc>
                <a:spcPct val="114000"/>
              </a:lnSpc>
              <a:spcBef>
                <a:spcPts val="600"/>
              </a:spcBef>
              <a:spcAft>
                <a:spcPts val="600"/>
              </a:spcAft>
              <a:buClr>
                <a:srgbClr val="1C96D3"/>
              </a:buClr>
              <a:buFont typeface="Wingdings" panose="05000000000000000000" pitchFamily="2" charset="2"/>
              <a:buChar char="§"/>
            </a:pPr>
            <a:r>
              <a:rPr lang="en-US" sz="2200">
                <a:solidFill>
                  <a:schemeClr val="tx1">
                    <a:lumMod val="75000"/>
                    <a:lumOff val="25000"/>
                  </a:schemeClr>
                </a:solidFill>
              </a:rPr>
              <a:t>Do not directly cause the creation of new laws but reports and events relevant to acknowledge and produce new data influence action.</a:t>
            </a:r>
          </a:p>
        </p:txBody>
      </p:sp>
      <p:sp>
        <p:nvSpPr>
          <p:cNvPr id="5" name="Rectangle 4">
            <a:extLst>
              <a:ext uri="{FF2B5EF4-FFF2-40B4-BE49-F238E27FC236}">
                <a16:creationId xmlns=""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Demonstrate Commitment to Empower People Receiving Support</a:t>
            </a:r>
            <a:endParaRPr lang="en-PH" sz="1050" i="1"/>
          </a:p>
        </p:txBody>
      </p:sp>
    </p:spTree>
    <p:extLst>
      <p:ext uri="{BB962C8B-B14F-4D97-AF65-F5344CB8AC3E}">
        <p14:creationId xmlns:p14="http://schemas.microsoft.com/office/powerpoint/2010/main" val="2406242819"/>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 xmlns:a16="http://schemas.microsoft.com/office/drawing/2014/main" id="{006F32B6-399C-4AED-8FA8-6329BB9CD836}"/>
              </a:ext>
            </a:extLst>
          </p:cNvPr>
          <p:cNvPicPr>
            <a:picLocks noChangeAspect="1"/>
          </p:cNvPicPr>
          <p:nvPr/>
        </p:nvPicPr>
        <p:blipFill>
          <a:blip r:embed="rId2" cstate="print">
            <a:extLst>
              <a:ext uri="{28A0092B-C50C-407E-A947-70E740481C1C}">
                <a14:useLocalDpi xmlns:a14="http://schemas.microsoft.com/office/drawing/2010/main" val="0"/>
              </a:ext>
            </a:extLst>
          </a:blip>
          <a:srcRect l="10165" r="10165"/>
          <a:stretch/>
        </p:blipFill>
        <p:spPr>
          <a:xfrm>
            <a:off x="3946385" y="620"/>
            <a:ext cx="8245616" cy="6857380"/>
          </a:xfrm>
          <a:prstGeom prst="rect">
            <a:avLst/>
          </a:prstGeom>
        </p:spPr>
      </p:pic>
      <p:sp>
        <p:nvSpPr>
          <p:cNvPr id="8" name="Rectangle 7">
            <a:extLst>
              <a:ext uri="{FF2B5EF4-FFF2-40B4-BE49-F238E27FC236}">
                <a16:creationId xmlns="" xmlns:a16="http://schemas.microsoft.com/office/drawing/2014/main" id="{5B437484-93DD-424B-9C0D-883B58B9730D}"/>
              </a:ext>
            </a:extLst>
          </p:cNvPr>
          <p:cNvSpPr/>
          <p:nvPr/>
        </p:nvSpPr>
        <p:spPr>
          <a:xfrm>
            <a:off x="3946385" y="-310"/>
            <a:ext cx="6090244" cy="6858000"/>
          </a:xfrm>
          <a:prstGeom prst="rect">
            <a:avLst/>
          </a:prstGeom>
          <a:gradFill flip="none" rotWithShape="1">
            <a:gsLst>
              <a:gs pos="64593">
                <a:srgbClr val="FFFFFF">
                  <a:alpha val="70000"/>
                </a:srgbClr>
              </a:gs>
              <a:gs pos="26556">
                <a:srgbClr val="FFFFFF"/>
              </a:gs>
              <a:gs pos="38100">
                <a:schemeClr val="bg1">
                  <a:alpha val="90000"/>
                </a:schemeClr>
              </a:gs>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 name="Content Placeholder 2">
            <a:extLst>
              <a:ext uri="{FF2B5EF4-FFF2-40B4-BE49-F238E27FC236}">
                <a16:creationId xmlns="" xmlns:a16="http://schemas.microsoft.com/office/drawing/2014/main" id="{042D9E7B-D1BB-4A59-8D12-11E6C2FA55AC}"/>
              </a:ext>
            </a:extLst>
          </p:cNvPr>
          <p:cNvSpPr>
            <a:spLocks noGrp="1"/>
          </p:cNvSpPr>
          <p:nvPr>
            <p:ph idx="1"/>
          </p:nvPr>
        </p:nvSpPr>
        <p:spPr>
          <a:xfrm>
            <a:off x="838199" y="1825625"/>
            <a:ext cx="6897600" cy="4351338"/>
          </a:xfrm>
        </p:spPr>
        <p:txBody>
          <a:bodyPr>
            <a:normAutofit/>
          </a:bodyPr>
          <a:lstStyle/>
          <a:p>
            <a:pPr marL="0" indent="0">
              <a:lnSpc>
                <a:spcPct val="114000"/>
              </a:lnSpc>
              <a:spcBef>
                <a:spcPts val="600"/>
              </a:spcBef>
              <a:spcAft>
                <a:spcPts val="600"/>
              </a:spcAft>
              <a:buClr>
                <a:srgbClr val="1C96D3"/>
              </a:buClr>
              <a:buNone/>
            </a:pPr>
            <a:r>
              <a:rPr lang="en-US" sz="2200" i="1">
                <a:solidFill>
                  <a:schemeClr val="tx1">
                    <a:lumMod val="75000"/>
                    <a:lumOff val="25000"/>
                  </a:schemeClr>
                </a:solidFill>
              </a:rPr>
              <a:t>Structural Frameworks</a:t>
            </a:r>
          </a:p>
          <a:p>
            <a:pPr>
              <a:lnSpc>
                <a:spcPct val="114000"/>
              </a:lnSpc>
              <a:spcBef>
                <a:spcPts val="600"/>
              </a:spcBef>
              <a:spcAft>
                <a:spcPts val="600"/>
              </a:spcAft>
              <a:buClr>
                <a:srgbClr val="1C96D3"/>
              </a:buClr>
              <a:buFont typeface="Wingdings" panose="05000000000000000000" pitchFamily="2" charset="2"/>
              <a:buChar char="§"/>
            </a:pPr>
            <a:r>
              <a:rPr lang="en-US" sz="2200">
                <a:solidFill>
                  <a:schemeClr val="tx1">
                    <a:lumMod val="75000"/>
                    <a:lumOff val="25000"/>
                  </a:schemeClr>
                </a:solidFill>
              </a:rPr>
              <a:t>These influence the policies and procedures of an organisation. </a:t>
            </a:r>
          </a:p>
          <a:p>
            <a:pPr>
              <a:lnSpc>
                <a:spcPct val="114000"/>
              </a:lnSpc>
              <a:spcBef>
                <a:spcPts val="600"/>
              </a:spcBef>
              <a:spcAft>
                <a:spcPts val="600"/>
              </a:spcAft>
              <a:buClr>
                <a:srgbClr val="1C96D3"/>
              </a:buClr>
              <a:buFont typeface="Wingdings" panose="05000000000000000000" pitchFamily="2" charset="2"/>
              <a:buChar char="§"/>
            </a:pPr>
            <a:r>
              <a:rPr lang="en-US" sz="2200">
                <a:solidFill>
                  <a:schemeClr val="tx1">
                    <a:lumMod val="75000"/>
                    <a:lumOff val="25000"/>
                  </a:schemeClr>
                </a:solidFill>
              </a:rPr>
              <a:t>These are social theories that clarify the organisation's goals, specialised roles, and relationships.</a:t>
            </a:r>
          </a:p>
          <a:p>
            <a:pPr>
              <a:lnSpc>
                <a:spcPct val="114000"/>
              </a:lnSpc>
              <a:spcBef>
                <a:spcPts val="600"/>
              </a:spcBef>
              <a:spcAft>
                <a:spcPts val="600"/>
              </a:spcAft>
              <a:buClr>
                <a:srgbClr val="1C96D3"/>
              </a:buClr>
              <a:buFont typeface="Wingdings" panose="05000000000000000000" pitchFamily="2" charset="2"/>
              <a:buChar char="§"/>
            </a:pPr>
            <a:r>
              <a:rPr lang="en-US" sz="2200">
                <a:solidFill>
                  <a:schemeClr val="tx1">
                    <a:lumMod val="75000"/>
                    <a:lumOff val="25000"/>
                  </a:schemeClr>
                </a:solidFill>
              </a:rPr>
              <a:t>These are used to achieve goals within the current environment and technology.</a:t>
            </a:r>
          </a:p>
        </p:txBody>
      </p:sp>
      <p:sp>
        <p:nvSpPr>
          <p:cNvPr id="5" name="Rectangle 4">
            <a:extLst>
              <a:ext uri="{FF2B5EF4-FFF2-40B4-BE49-F238E27FC236}">
                <a16:creationId xmlns=""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Demonstrate Commitment to Empower People Receiving Support</a:t>
            </a:r>
            <a:endParaRPr lang="en-PH" sz="1050" i="1"/>
          </a:p>
        </p:txBody>
      </p:sp>
    </p:spTree>
    <p:extLst>
      <p:ext uri="{BB962C8B-B14F-4D97-AF65-F5344CB8AC3E}">
        <p14:creationId xmlns:p14="http://schemas.microsoft.com/office/powerpoint/2010/main" val="371591138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As mentioned earlier, your duties as a care worker include facilitating the empowerment of the people under your care. </a:t>
            </a:r>
          </a:p>
          <a:p>
            <a:pPr marL="0" indent="0">
              <a:lnSpc>
                <a:spcPct val="114000"/>
              </a:lnSpc>
              <a:spcBef>
                <a:spcPts val="600"/>
              </a:spcBef>
              <a:spcAft>
                <a:spcPts val="600"/>
              </a:spcAft>
              <a:buClr>
                <a:srgbClr val="1C96D3"/>
              </a:buClr>
              <a:buNone/>
            </a:pPr>
            <a:r>
              <a:rPr lang="en-US" sz="2200" i="1">
                <a:solidFill>
                  <a:schemeClr val="tx1">
                    <a:lumMod val="75000"/>
                    <a:lumOff val="25000"/>
                  </a:schemeClr>
                </a:solidFill>
              </a:rPr>
              <a:t>Empowering</a:t>
            </a:r>
            <a:r>
              <a:rPr lang="en-US" sz="2200">
                <a:solidFill>
                  <a:schemeClr val="tx1">
                    <a:lumMod val="75000"/>
                    <a:lumOff val="25000"/>
                  </a:schemeClr>
                </a:solidFill>
              </a:rPr>
              <a:t> means giving people the power to control their lives.</a:t>
            </a:r>
          </a:p>
          <a:p>
            <a:pPr marL="0" indent="0">
              <a:lnSpc>
                <a:spcPct val="114000"/>
              </a:lnSpc>
              <a:spcBef>
                <a:spcPts val="600"/>
              </a:spcBef>
              <a:spcAft>
                <a:spcPts val="600"/>
              </a:spcAft>
              <a:buClr>
                <a:srgbClr val="1C96D3"/>
              </a:buClr>
              <a:buNone/>
            </a:pPr>
            <a:r>
              <a:rPr lang="en-US" sz="2200">
                <a:solidFill>
                  <a:schemeClr val="tx1">
                    <a:lumMod val="75000"/>
                    <a:lumOff val="25000"/>
                  </a:schemeClr>
                </a:solidFill>
              </a:rPr>
              <a:t>It involves building and improving their capacity to reach their goals, depending on the person and their needs.</a:t>
            </a:r>
          </a:p>
          <a:p>
            <a:pPr marL="0" indent="0">
              <a:lnSpc>
                <a:spcPct val="114000"/>
              </a:lnSpc>
              <a:spcBef>
                <a:spcPts val="600"/>
              </a:spcBef>
              <a:spcAft>
                <a:spcPts val="600"/>
              </a:spcAft>
              <a:buClr>
                <a:srgbClr val="1C96D3"/>
              </a:buClr>
              <a:buNone/>
            </a:pPr>
            <a:r>
              <a:rPr lang="en-US" sz="2200">
                <a:solidFill>
                  <a:schemeClr val="tx1">
                    <a:lumMod val="75000"/>
                    <a:lumOff val="25000"/>
                  </a:schemeClr>
                </a:solidFill>
              </a:rPr>
              <a:t>Examples are:</a:t>
            </a:r>
          </a:p>
          <a:p>
            <a:pPr>
              <a:lnSpc>
                <a:spcPct val="114000"/>
              </a:lnSpc>
              <a:spcBef>
                <a:spcPts val="600"/>
              </a:spcBef>
              <a:spcAft>
                <a:spcPts val="600"/>
              </a:spcAft>
              <a:buClr>
                <a:srgbClr val="1C96D3"/>
              </a:buClr>
              <a:buFont typeface="Wingdings" panose="05000000000000000000" pitchFamily="2" charset="2"/>
              <a:buChar char="§"/>
            </a:pPr>
            <a:r>
              <a:rPr lang="en-US" sz="2200">
                <a:solidFill>
                  <a:schemeClr val="tx1">
                    <a:lumMod val="75000"/>
                    <a:lumOff val="25000"/>
                  </a:schemeClr>
                </a:solidFill>
              </a:rPr>
              <a:t>Children with disabilities who need hands-on assistance</a:t>
            </a:r>
          </a:p>
          <a:p>
            <a:pPr>
              <a:lnSpc>
                <a:spcPct val="114000"/>
              </a:lnSpc>
              <a:spcBef>
                <a:spcPts val="600"/>
              </a:spcBef>
              <a:spcAft>
                <a:spcPts val="600"/>
              </a:spcAft>
              <a:buClr>
                <a:srgbClr val="1C96D3"/>
              </a:buClr>
              <a:buFont typeface="Wingdings" panose="05000000000000000000" pitchFamily="2" charset="2"/>
              <a:buChar char="§"/>
            </a:pPr>
            <a:r>
              <a:rPr lang="en-US" sz="2200">
                <a:solidFill>
                  <a:schemeClr val="tx1">
                    <a:lumMod val="75000"/>
                    <a:lumOff val="25000"/>
                  </a:schemeClr>
                </a:solidFill>
              </a:rPr>
              <a:t>Elderly adults who need more social support.</a:t>
            </a:r>
          </a:p>
        </p:txBody>
      </p:sp>
    </p:spTree>
    <p:extLst>
      <p:ext uri="{BB962C8B-B14F-4D97-AF65-F5344CB8AC3E}">
        <p14:creationId xmlns:p14="http://schemas.microsoft.com/office/powerpoint/2010/main" val="2946966480"/>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042D9E7B-D1BB-4A59-8D12-11E6C2FA55AC}"/>
              </a:ext>
            </a:extLst>
          </p:cNvPr>
          <p:cNvSpPr>
            <a:spLocks noGrp="1"/>
          </p:cNvSpPr>
          <p:nvPr>
            <p:ph idx="1"/>
          </p:nvPr>
        </p:nvSpPr>
        <p:spPr>
          <a:xfrm>
            <a:off x="838199" y="1825625"/>
            <a:ext cx="10087200" cy="4351338"/>
          </a:xfrm>
        </p:spPr>
        <p:txBody>
          <a:bodyPr>
            <a:normAutofit/>
          </a:bodyPr>
          <a:lstStyle/>
          <a:p>
            <a:pPr marL="0" indent="0">
              <a:lnSpc>
                <a:spcPct val="114000"/>
              </a:lnSpc>
              <a:spcBef>
                <a:spcPts val="600"/>
              </a:spcBef>
              <a:spcAft>
                <a:spcPts val="600"/>
              </a:spcAft>
              <a:buClr>
                <a:srgbClr val="1C96D3"/>
              </a:buClr>
              <a:buNone/>
            </a:pPr>
            <a:r>
              <a:rPr lang="en-US" sz="2200" i="1">
                <a:solidFill>
                  <a:schemeClr val="tx1">
                    <a:lumMod val="75000"/>
                    <a:lumOff val="25000"/>
                  </a:schemeClr>
                </a:solidFill>
              </a:rPr>
              <a:t>Systemic Frameworks</a:t>
            </a:r>
          </a:p>
          <a:p>
            <a:pPr marL="0" indent="0">
              <a:lnSpc>
                <a:spcPct val="114000"/>
              </a:lnSpc>
              <a:spcBef>
                <a:spcPts val="600"/>
              </a:spcBef>
              <a:spcAft>
                <a:spcPts val="600"/>
              </a:spcAft>
              <a:buClr>
                <a:srgbClr val="1C96D3"/>
              </a:buClr>
              <a:buNone/>
            </a:pPr>
            <a:r>
              <a:rPr lang="en-US" sz="2200">
                <a:solidFill>
                  <a:schemeClr val="tx1">
                    <a:lumMod val="75000"/>
                    <a:lumOff val="25000"/>
                  </a:schemeClr>
                </a:solidFill>
              </a:rPr>
              <a:t>These are:</a:t>
            </a:r>
          </a:p>
          <a:p>
            <a:pPr marL="0" indent="0">
              <a:lnSpc>
                <a:spcPct val="114000"/>
              </a:lnSpc>
              <a:spcBef>
                <a:spcPts val="600"/>
              </a:spcBef>
              <a:spcAft>
                <a:spcPts val="600"/>
              </a:spcAft>
              <a:buClr>
                <a:srgbClr val="1C96D3"/>
              </a:buClr>
              <a:buNone/>
            </a:pPr>
            <a:endParaRPr lang="en-US" sz="2200">
              <a:solidFill>
                <a:schemeClr val="tx1">
                  <a:lumMod val="75000"/>
                  <a:lumOff val="25000"/>
                </a:schemeClr>
              </a:solidFill>
            </a:endParaRPr>
          </a:p>
        </p:txBody>
      </p:sp>
      <p:sp>
        <p:nvSpPr>
          <p:cNvPr id="5" name="Rectangle 4">
            <a:extLst>
              <a:ext uri="{FF2B5EF4-FFF2-40B4-BE49-F238E27FC236}">
                <a16:creationId xmlns=""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Demonstrate Commitment to Empower People Receiving Support</a:t>
            </a:r>
            <a:endParaRPr lang="en-PH" sz="1050" i="1"/>
          </a:p>
        </p:txBody>
      </p:sp>
      <p:graphicFrame>
        <p:nvGraphicFramePr>
          <p:cNvPr id="6" name="Diagram 5">
            <a:extLst>
              <a:ext uri="{FF2B5EF4-FFF2-40B4-BE49-F238E27FC236}">
                <a16:creationId xmlns="" xmlns:a16="http://schemas.microsoft.com/office/drawing/2014/main" id="{5CC5BBE5-8363-2645-6DD0-7F67CB528AC1}"/>
              </a:ext>
            </a:extLst>
          </p:cNvPr>
          <p:cNvGraphicFramePr/>
          <p:nvPr>
            <p:extLst>
              <p:ext uri="{D42A27DB-BD31-4B8C-83A1-F6EECF244321}">
                <p14:modId xmlns:p14="http://schemas.microsoft.com/office/powerpoint/2010/main" val="145748924"/>
              </p:ext>
            </p:extLst>
          </p:nvPr>
        </p:nvGraphicFramePr>
        <p:xfrm>
          <a:off x="936847" y="2838894"/>
          <a:ext cx="10087200" cy="317184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07680665"/>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 xmlns:a16="http://schemas.microsoft.com/office/drawing/2014/main" id="{006F32B6-399C-4AED-8FA8-6329BB9CD836}"/>
              </a:ext>
            </a:extLst>
          </p:cNvPr>
          <p:cNvPicPr>
            <a:picLocks noChangeAspect="1"/>
          </p:cNvPicPr>
          <p:nvPr/>
        </p:nvPicPr>
        <p:blipFill>
          <a:blip r:embed="rId3" cstate="print">
            <a:extLst>
              <a:ext uri="{28A0092B-C50C-407E-A947-70E740481C1C}">
                <a14:useLocalDpi xmlns:a14="http://schemas.microsoft.com/office/drawing/2010/main" val="0"/>
              </a:ext>
            </a:extLst>
          </a:blip>
          <a:srcRect l="7196" r="7196"/>
          <a:stretch/>
        </p:blipFill>
        <p:spPr>
          <a:xfrm>
            <a:off x="3946385" y="620"/>
            <a:ext cx="8245616" cy="6857380"/>
          </a:xfrm>
          <a:prstGeom prst="rect">
            <a:avLst/>
          </a:prstGeom>
        </p:spPr>
      </p:pic>
      <p:sp>
        <p:nvSpPr>
          <p:cNvPr id="8" name="Rectangle 7">
            <a:extLst>
              <a:ext uri="{FF2B5EF4-FFF2-40B4-BE49-F238E27FC236}">
                <a16:creationId xmlns="" xmlns:a16="http://schemas.microsoft.com/office/drawing/2014/main" id="{5B437484-93DD-424B-9C0D-883B58B9730D}"/>
              </a:ext>
            </a:extLst>
          </p:cNvPr>
          <p:cNvSpPr/>
          <p:nvPr/>
        </p:nvSpPr>
        <p:spPr>
          <a:xfrm>
            <a:off x="3946385" y="-310"/>
            <a:ext cx="6090244" cy="6858000"/>
          </a:xfrm>
          <a:prstGeom prst="rect">
            <a:avLst/>
          </a:prstGeom>
          <a:gradFill flip="none" rotWithShape="1">
            <a:gsLst>
              <a:gs pos="64593">
                <a:srgbClr val="FFFFFF">
                  <a:alpha val="70000"/>
                </a:srgbClr>
              </a:gs>
              <a:gs pos="26556">
                <a:srgbClr val="FFFFFF"/>
              </a:gs>
              <a:gs pos="38100">
                <a:schemeClr val="bg1">
                  <a:alpha val="90000"/>
                </a:schemeClr>
              </a:gs>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 name="Content Placeholder 2">
            <a:extLst>
              <a:ext uri="{FF2B5EF4-FFF2-40B4-BE49-F238E27FC236}">
                <a16:creationId xmlns="" xmlns:a16="http://schemas.microsoft.com/office/drawing/2014/main" id="{042D9E7B-D1BB-4A59-8D12-11E6C2FA55AC}"/>
              </a:ext>
            </a:extLst>
          </p:cNvPr>
          <p:cNvSpPr>
            <a:spLocks noGrp="1"/>
          </p:cNvSpPr>
          <p:nvPr>
            <p:ph idx="1"/>
          </p:nvPr>
        </p:nvSpPr>
        <p:spPr>
          <a:xfrm>
            <a:off x="838199" y="1825625"/>
            <a:ext cx="6897600" cy="4351338"/>
          </a:xfrm>
        </p:spPr>
        <p:txBody>
          <a:bodyPr>
            <a:normAutofit/>
          </a:bodyPr>
          <a:lstStyle/>
          <a:p>
            <a:pPr marL="0" indent="0">
              <a:lnSpc>
                <a:spcPct val="114000"/>
              </a:lnSpc>
              <a:spcBef>
                <a:spcPts val="600"/>
              </a:spcBef>
              <a:spcAft>
                <a:spcPts val="600"/>
              </a:spcAft>
              <a:buClr>
                <a:srgbClr val="1C96D3"/>
              </a:buClr>
              <a:buNone/>
            </a:pPr>
            <a:r>
              <a:rPr lang="en-US" sz="2200" i="1">
                <a:solidFill>
                  <a:schemeClr val="tx1">
                    <a:lumMod val="75000"/>
                    <a:lumOff val="25000"/>
                  </a:schemeClr>
                </a:solidFill>
              </a:rPr>
              <a:t>Social Frameworks</a:t>
            </a:r>
          </a:p>
          <a:p>
            <a:pPr>
              <a:lnSpc>
                <a:spcPct val="114000"/>
              </a:lnSpc>
              <a:spcBef>
                <a:spcPts val="600"/>
              </a:spcBef>
              <a:spcAft>
                <a:spcPts val="600"/>
              </a:spcAft>
              <a:buClr>
                <a:srgbClr val="1C96D3"/>
              </a:buClr>
              <a:buFont typeface="Wingdings" panose="05000000000000000000" pitchFamily="2" charset="2"/>
              <a:buChar char="§"/>
            </a:pPr>
            <a:r>
              <a:rPr lang="en-US" sz="2200">
                <a:solidFill>
                  <a:schemeClr val="tx1">
                    <a:lumMod val="75000"/>
                    <a:lumOff val="25000"/>
                  </a:schemeClr>
                </a:solidFill>
              </a:rPr>
              <a:t>Social frameworks are the underlying structures that detail the connection of different people</a:t>
            </a:r>
          </a:p>
          <a:p>
            <a:pPr>
              <a:lnSpc>
                <a:spcPct val="114000"/>
              </a:lnSpc>
              <a:spcBef>
                <a:spcPts val="600"/>
              </a:spcBef>
              <a:spcAft>
                <a:spcPts val="600"/>
              </a:spcAft>
              <a:buClr>
                <a:srgbClr val="1C96D3"/>
              </a:buClr>
              <a:buFont typeface="Wingdings" panose="05000000000000000000" pitchFamily="2" charset="2"/>
              <a:buChar char="§"/>
            </a:pPr>
            <a:r>
              <a:rPr lang="en-US" sz="2200">
                <a:solidFill>
                  <a:schemeClr val="tx1">
                    <a:lumMod val="75000"/>
                    <a:lumOff val="25000"/>
                  </a:schemeClr>
                </a:solidFill>
              </a:rPr>
              <a:t> A social framework includes information on relationships and positions of authority</a:t>
            </a:r>
          </a:p>
          <a:p>
            <a:pPr>
              <a:lnSpc>
                <a:spcPct val="114000"/>
              </a:lnSpc>
              <a:spcBef>
                <a:spcPts val="600"/>
              </a:spcBef>
              <a:spcAft>
                <a:spcPts val="600"/>
              </a:spcAft>
              <a:buClr>
                <a:srgbClr val="1C96D3"/>
              </a:buClr>
              <a:buFont typeface="Wingdings" panose="05000000000000000000" pitchFamily="2" charset="2"/>
              <a:buChar char="§"/>
            </a:pPr>
            <a:r>
              <a:rPr lang="en-US" sz="2200">
                <a:solidFill>
                  <a:schemeClr val="tx1">
                    <a:lumMod val="75000"/>
                    <a:lumOff val="25000"/>
                  </a:schemeClr>
                </a:solidFill>
              </a:rPr>
              <a:t> A social framework also covers information on respect between one person to another.</a:t>
            </a:r>
          </a:p>
        </p:txBody>
      </p:sp>
      <p:sp>
        <p:nvSpPr>
          <p:cNvPr id="5" name="Rectangle 4">
            <a:extLst>
              <a:ext uri="{FF2B5EF4-FFF2-40B4-BE49-F238E27FC236}">
                <a16:creationId xmlns=""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Demonstrate Commitment to Empower People Receiving Support</a:t>
            </a:r>
            <a:endParaRPr lang="en-PH" sz="1050" i="1"/>
          </a:p>
        </p:txBody>
      </p:sp>
    </p:spTree>
    <p:extLst>
      <p:ext uri="{BB962C8B-B14F-4D97-AF65-F5344CB8AC3E}">
        <p14:creationId xmlns:p14="http://schemas.microsoft.com/office/powerpoint/2010/main" val="3174275733"/>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042D9E7B-D1BB-4A59-8D12-11E6C2FA55AC}"/>
              </a:ext>
            </a:extLst>
          </p:cNvPr>
          <p:cNvSpPr>
            <a:spLocks noGrp="1"/>
          </p:cNvSpPr>
          <p:nvPr>
            <p:ph idx="1"/>
          </p:nvPr>
        </p:nvSpPr>
        <p:spPr>
          <a:xfrm>
            <a:off x="838200" y="1825625"/>
            <a:ext cx="10087200" cy="4351338"/>
          </a:xfrm>
        </p:spPr>
        <p:txBody>
          <a:bodyPr>
            <a:normAutofit/>
          </a:body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The different legal, political, structural, systemic, and social frameworks depict a gradual shift from wholly rejecting those who need support to fully embracing them.</a:t>
            </a:r>
          </a:p>
          <a:p>
            <a:pPr marL="0" indent="0">
              <a:lnSpc>
                <a:spcPct val="114000"/>
              </a:lnSpc>
              <a:spcBef>
                <a:spcPts val="600"/>
              </a:spcBef>
              <a:spcAft>
                <a:spcPts val="600"/>
              </a:spcAft>
              <a:buClr>
                <a:srgbClr val="1C96D3"/>
              </a:buClr>
              <a:buNone/>
            </a:pPr>
            <a:r>
              <a:rPr lang="en-US" sz="2200">
                <a:solidFill>
                  <a:schemeClr val="tx1">
                    <a:lumMod val="75000"/>
                    <a:lumOff val="25000"/>
                  </a:schemeClr>
                </a:solidFill>
              </a:rPr>
              <a:t>It also shows different theories and philosophies that affect the perceptions of those who need support pertaining to the following themes listed below:</a:t>
            </a:r>
          </a:p>
          <a:p>
            <a:pPr marL="0" indent="0">
              <a:lnSpc>
                <a:spcPct val="114000"/>
              </a:lnSpc>
              <a:spcBef>
                <a:spcPts val="600"/>
              </a:spcBef>
              <a:spcAft>
                <a:spcPts val="600"/>
              </a:spcAft>
              <a:buClr>
                <a:srgbClr val="1C96D3"/>
              </a:buClr>
              <a:buNone/>
            </a:pPr>
            <a:endParaRPr lang="en-US" sz="2200">
              <a:solidFill>
                <a:schemeClr val="tx1">
                  <a:lumMod val="75000"/>
                  <a:lumOff val="25000"/>
                </a:schemeClr>
              </a:solidFill>
            </a:endParaRPr>
          </a:p>
        </p:txBody>
      </p:sp>
      <p:sp>
        <p:nvSpPr>
          <p:cNvPr id="5" name="Rectangle 4">
            <a:extLst>
              <a:ext uri="{FF2B5EF4-FFF2-40B4-BE49-F238E27FC236}">
                <a16:creationId xmlns=""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Demonstrate Commitment to Empower People Receiving Support</a:t>
            </a:r>
            <a:endParaRPr lang="en-PH" sz="1050" i="1"/>
          </a:p>
        </p:txBody>
      </p:sp>
      <p:graphicFrame>
        <p:nvGraphicFramePr>
          <p:cNvPr id="10" name="Diagram 9">
            <a:extLst>
              <a:ext uri="{FF2B5EF4-FFF2-40B4-BE49-F238E27FC236}">
                <a16:creationId xmlns="" xmlns:a16="http://schemas.microsoft.com/office/drawing/2014/main" id="{B8827295-74B6-F42B-ED21-70482ACA12E2}"/>
              </a:ext>
            </a:extLst>
          </p:cNvPr>
          <p:cNvGraphicFramePr/>
          <p:nvPr>
            <p:extLst>
              <p:ext uri="{D42A27DB-BD31-4B8C-83A1-F6EECF244321}">
                <p14:modId xmlns:p14="http://schemas.microsoft.com/office/powerpoint/2010/main" val="2686648928"/>
              </p:ext>
            </p:extLst>
          </p:nvPr>
        </p:nvGraphicFramePr>
        <p:xfrm>
          <a:off x="979376" y="3689498"/>
          <a:ext cx="9946023" cy="216999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00470115"/>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042D9E7B-D1BB-4A59-8D12-11E6C2FA55AC}"/>
              </a:ext>
            </a:extLst>
          </p:cNvPr>
          <p:cNvSpPr>
            <a:spLocks noGrp="1"/>
          </p:cNvSpPr>
          <p:nvPr>
            <p:ph idx="1"/>
          </p:nvPr>
        </p:nvSpPr>
        <p:spPr>
          <a:xfrm>
            <a:off x="838202" y="1825625"/>
            <a:ext cx="10087200" cy="4351338"/>
          </a:xfrm>
        </p:spPr>
        <p:txBody>
          <a:bodyPr>
            <a:normAutofit/>
          </a:body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It also shows different theories and philosophies that affect the perceptions of those who need support pertaining to the following themes listed below:</a:t>
            </a:r>
          </a:p>
        </p:txBody>
      </p:sp>
      <p:sp>
        <p:nvSpPr>
          <p:cNvPr id="5" name="Rectangle 4">
            <a:extLst>
              <a:ext uri="{FF2B5EF4-FFF2-40B4-BE49-F238E27FC236}">
                <a16:creationId xmlns=""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Demonstrate Commitment to Empower People Receiving Support</a:t>
            </a:r>
            <a:endParaRPr lang="en-PH" sz="1050" i="1"/>
          </a:p>
        </p:txBody>
      </p:sp>
      <p:graphicFrame>
        <p:nvGraphicFramePr>
          <p:cNvPr id="8" name="Diagram 7">
            <a:extLst>
              <a:ext uri="{FF2B5EF4-FFF2-40B4-BE49-F238E27FC236}">
                <a16:creationId xmlns="" xmlns:a16="http://schemas.microsoft.com/office/drawing/2014/main" id="{622984C3-0872-0528-EE99-172DFBABCCE0}"/>
              </a:ext>
            </a:extLst>
          </p:cNvPr>
          <p:cNvGraphicFramePr/>
          <p:nvPr>
            <p:extLst>
              <p:ext uri="{D42A27DB-BD31-4B8C-83A1-F6EECF244321}">
                <p14:modId xmlns:p14="http://schemas.microsoft.com/office/powerpoint/2010/main" val="2548087638"/>
              </p:ext>
            </p:extLst>
          </p:nvPr>
        </p:nvGraphicFramePr>
        <p:xfrm>
          <a:off x="838202" y="2808773"/>
          <a:ext cx="9946023" cy="239054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4546571"/>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 xmlns:a16="http://schemas.microsoft.com/office/drawing/2014/main" id="{24598A76-4E4D-49A8-86CC-0E3C977F3126}"/>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6857" t="14" r="12861" b="-14"/>
          <a:stretch/>
        </p:blipFill>
        <p:spPr>
          <a:xfrm>
            <a:off x="3946385" y="620"/>
            <a:ext cx="8245616" cy="6857380"/>
          </a:xfrm>
          <a:prstGeom prst="rect">
            <a:avLst/>
          </a:prstGeom>
        </p:spPr>
      </p:pic>
      <p:sp>
        <p:nvSpPr>
          <p:cNvPr id="7" name="Rectangle 6">
            <a:extLst>
              <a:ext uri="{FF2B5EF4-FFF2-40B4-BE49-F238E27FC236}">
                <a16:creationId xmlns="" xmlns:a16="http://schemas.microsoft.com/office/drawing/2014/main" id="{D1AE857B-8AC5-4282-B526-C4BC99FE06F1}"/>
              </a:ext>
            </a:extLst>
          </p:cNvPr>
          <p:cNvSpPr/>
          <p:nvPr/>
        </p:nvSpPr>
        <p:spPr>
          <a:xfrm>
            <a:off x="3946385" y="-310"/>
            <a:ext cx="6090244" cy="6858000"/>
          </a:xfrm>
          <a:prstGeom prst="rect">
            <a:avLst/>
          </a:prstGeom>
          <a:gradFill flip="none" rotWithShape="1">
            <a:gsLst>
              <a:gs pos="64593">
                <a:srgbClr val="FFFFFF">
                  <a:alpha val="70000"/>
                </a:srgbClr>
              </a:gs>
              <a:gs pos="26556">
                <a:srgbClr val="FFFFFF"/>
              </a:gs>
              <a:gs pos="38100">
                <a:schemeClr val="bg1">
                  <a:alpha val="90000"/>
                </a:schemeClr>
              </a:gs>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 name="Content Placeholder 2">
            <a:extLst>
              <a:ext uri="{FF2B5EF4-FFF2-40B4-BE49-F238E27FC236}">
                <a16:creationId xmlns="" xmlns:a16="http://schemas.microsoft.com/office/drawing/2014/main" id="{042D9E7B-D1BB-4A59-8D12-11E6C2FA55AC}"/>
              </a:ext>
            </a:extLst>
          </p:cNvPr>
          <p:cNvSpPr>
            <a:spLocks noGrp="1"/>
          </p:cNvSpPr>
          <p:nvPr>
            <p:ph idx="1"/>
          </p:nvPr>
        </p:nvSpPr>
        <p:spPr>
          <a:xfrm>
            <a:off x="838200" y="1825625"/>
            <a:ext cx="6897600" cy="4351338"/>
          </a:xfrm>
        </p:spPr>
        <p:txBody>
          <a:bodyPr>
            <a:normAutofit/>
          </a:body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A significant shift is moving away from institutional care towards person-centred, self-directed assistance.</a:t>
            </a:r>
          </a:p>
          <a:p>
            <a:pPr marL="0" indent="0">
              <a:lnSpc>
                <a:spcPct val="114000"/>
              </a:lnSpc>
              <a:spcBef>
                <a:spcPts val="600"/>
              </a:spcBef>
              <a:spcAft>
                <a:spcPts val="600"/>
              </a:spcAft>
              <a:buClr>
                <a:srgbClr val="1C96D3"/>
              </a:buClr>
              <a:buNone/>
            </a:pPr>
            <a:r>
              <a:rPr lang="en-US" sz="2200">
                <a:solidFill>
                  <a:schemeClr val="tx1">
                    <a:lumMod val="75000"/>
                    <a:lumOff val="25000"/>
                  </a:schemeClr>
                </a:solidFill>
              </a:rPr>
              <a:t>This shift is representative of the following:</a:t>
            </a:r>
          </a:p>
          <a:p>
            <a:pPr>
              <a:lnSpc>
                <a:spcPct val="114000"/>
              </a:lnSpc>
              <a:spcBef>
                <a:spcPts val="600"/>
              </a:spcBef>
              <a:spcAft>
                <a:spcPts val="600"/>
              </a:spcAft>
              <a:buClr>
                <a:srgbClr val="1C96D3"/>
              </a:buClr>
              <a:buFont typeface="Wingdings" panose="05000000000000000000" pitchFamily="2" charset="2"/>
              <a:buChar char="§"/>
            </a:pPr>
            <a:r>
              <a:rPr lang="en-US" sz="2200">
                <a:solidFill>
                  <a:schemeClr val="tx1">
                    <a:lumMod val="75000"/>
                    <a:lumOff val="25000"/>
                  </a:schemeClr>
                </a:solidFill>
              </a:rPr>
              <a:t>Rejection of the institutionalised model of support</a:t>
            </a:r>
          </a:p>
          <a:p>
            <a:pPr>
              <a:lnSpc>
                <a:spcPct val="114000"/>
              </a:lnSpc>
              <a:spcBef>
                <a:spcPts val="600"/>
              </a:spcBef>
              <a:spcAft>
                <a:spcPts val="600"/>
              </a:spcAft>
              <a:buClr>
                <a:srgbClr val="1C96D3"/>
              </a:buClr>
              <a:buFont typeface="Wingdings" panose="05000000000000000000" pitchFamily="2" charset="2"/>
              <a:buChar char="§"/>
            </a:pPr>
            <a:r>
              <a:rPr lang="en-US" sz="2200">
                <a:solidFill>
                  <a:schemeClr val="tx1">
                    <a:lumMod val="75000"/>
                    <a:lumOff val="25000"/>
                  </a:schemeClr>
                </a:solidFill>
              </a:rPr>
              <a:t>Acceptance of the person-centred, self-directed model</a:t>
            </a:r>
          </a:p>
          <a:p>
            <a:pPr marL="0" indent="0">
              <a:lnSpc>
                <a:spcPct val="114000"/>
              </a:lnSpc>
              <a:spcBef>
                <a:spcPts val="600"/>
              </a:spcBef>
              <a:spcAft>
                <a:spcPts val="600"/>
              </a:spcAft>
              <a:buClr>
                <a:srgbClr val="1C96D3"/>
              </a:buClr>
              <a:buNone/>
            </a:pPr>
            <a:endParaRPr lang="en-US" sz="2200">
              <a:solidFill>
                <a:schemeClr val="tx1">
                  <a:lumMod val="75000"/>
                  <a:lumOff val="25000"/>
                </a:schemeClr>
              </a:solidFill>
            </a:endParaRPr>
          </a:p>
        </p:txBody>
      </p:sp>
      <p:sp>
        <p:nvSpPr>
          <p:cNvPr id="5" name="Rectangle 4">
            <a:extLst>
              <a:ext uri="{FF2B5EF4-FFF2-40B4-BE49-F238E27FC236}">
                <a16:creationId xmlns=""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Demonstrate Commitment to Empower People Receiving Support</a:t>
            </a:r>
            <a:endParaRPr lang="en-PH" sz="1050" i="1"/>
          </a:p>
        </p:txBody>
      </p:sp>
    </p:spTree>
    <p:extLst>
      <p:ext uri="{BB962C8B-B14F-4D97-AF65-F5344CB8AC3E}">
        <p14:creationId xmlns:p14="http://schemas.microsoft.com/office/powerpoint/2010/main" val="3833914574"/>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042D9E7B-D1BB-4A59-8D12-11E6C2FA55AC}"/>
              </a:ext>
            </a:extLst>
          </p:cNvPr>
          <p:cNvSpPr>
            <a:spLocks noGrp="1"/>
          </p:cNvSpPr>
          <p:nvPr>
            <p:ph idx="1"/>
          </p:nvPr>
        </p:nvSpPr>
        <p:spPr>
          <a:xfrm>
            <a:off x="838201" y="1825625"/>
            <a:ext cx="10087200" cy="4351338"/>
          </a:xfrm>
        </p:spPr>
        <p:txBody>
          <a:bodyPr>
            <a:normAutofit/>
          </a:body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The </a:t>
            </a:r>
            <a:r>
              <a:rPr lang="en-US" sz="2200" i="1">
                <a:solidFill>
                  <a:schemeClr val="tx1">
                    <a:lumMod val="75000"/>
                    <a:lumOff val="25000"/>
                  </a:schemeClr>
                </a:solidFill>
              </a:rPr>
              <a:t>institutional model of support </a:t>
            </a:r>
            <a:r>
              <a:rPr lang="en-US" sz="2200">
                <a:solidFill>
                  <a:schemeClr val="tx1">
                    <a:lumMod val="75000"/>
                    <a:lumOff val="25000"/>
                  </a:schemeClr>
                </a:solidFill>
              </a:rPr>
              <a:t>was barbaric and straightforward.</a:t>
            </a:r>
          </a:p>
          <a:p>
            <a:pPr marL="0" indent="0">
              <a:lnSpc>
                <a:spcPct val="114000"/>
              </a:lnSpc>
              <a:spcBef>
                <a:spcPts val="600"/>
              </a:spcBef>
              <a:spcAft>
                <a:spcPts val="600"/>
              </a:spcAft>
              <a:buClr>
                <a:srgbClr val="1C96D3"/>
              </a:buClr>
              <a:buNone/>
            </a:pPr>
            <a:r>
              <a:rPr lang="en-US" sz="2200">
                <a:solidFill>
                  <a:schemeClr val="tx1">
                    <a:lumMod val="75000"/>
                    <a:lumOff val="25000"/>
                  </a:schemeClr>
                </a:solidFill>
              </a:rPr>
              <a:t>In the past, people were sent to medical institutions and work farms to make them productive and keep them away from others in pretense of their safety.</a:t>
            </a:r>
          </a:p>
          <a:p>
            <a:pPr marL="0" indent="0">
              <a:lnSpc>
                <a:spcPct val="114000"/>
              </a:lnSpc>
              <a:spcBef>
                <a:spcPts val="600"/>
              </a:spcBef>
              <a:spcAft>
                <a:spcPts val="600"/>
              </a:spcAft>
              <a:buClr>
                <a:srgbClr val="1C96D3"/>
              </a:buClr>
              <a:buNone/>
            </a:pPr>
            <a:r>
              <a:rPr lang="en-US" sz="2200">
                <a:solidFill>
                  <a:schemeClr val="tx1">
                    <a:lumMod val="75000"/>
                    <a:lumOff val="25000"/>
                  </a:schemeClr>
                </a:solidFill>
              </a:rPr>
              <a:t>In actuality, it was done to get rid of people who needed additional care.</a:t>
            </a:r>
          </a:p>
        </p:txBody>
      </p:sp>
      <p:sp>
        <p:nvSpPr>
          <p:cNvPr id="5" name="Rectangle 4">
            <a:extLst>
              <a:ext uri="{FF2B5EF4-FFF2-40B4-BE49-F238E27FC236}">
                <a16:creationId xmlns=""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Demonstrate Commitment to Empower People Receiving Support</a:t>
            </a:r>
            <a:endParaRPr lang="en-PH" sz="1050" i="1"/>
          </a:p>
        </p:txBody>
      </p:sp>
    </p:spTree>
    <p:extLst>
      <p:ext uri="{BB962C8B-B14F-4D97-AF65-F5344CB8AC3E}">
        <p14:creationId xmlns:p14="http://schemas.microsoft.com/office/powerpoint/2010/main" val="731682161"/>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 xmlns:a16="http://schemas.microsoft.com/office/drawing/2014/main" id="{35FB2358-6EE8-4BF7-9A80-1ACE9A47E468}"/>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5510" t="14" r="14392" b="-14"/>
          <a:stretch/>
        </p:blipFill>
        <p:spPr>
          <a:xfrm>
            <a:off x="3946385" y="620"/>
            <a:ext cx="8245616" cy="6857380"/>
          </a:xfrm>
          <a:prstGeom prst="rect">
            <a:avLst/>
          </a:prstGeom>
        </p:spPr>
      </p:pic>
      <p:sp>
        <p:nvSpPr>
          <p:cNvPr id="7" name="Rectangle 6">
            <a:extLst>
              <a:ext uri="{FF2B5EF4-FFF2-40B4-BE49-F238E27FC236}">
                <a16:creationId xmlns="" xmlns:a16="http://schemas.microsoft.com/office/drawing/2014/main" id="{4A19D002-E535-4CBE-94FE-54B9ABB0C259}"/>
              </a:ext>
            </a:extLst>
          </p:cNvPr>
          <p:cNvSpPr/>
          <p:nvPr/>
        </p:nvSpPr>
        <p:spPr>
          <a:xfrm>
            <a:off x="3946385" y="-310"/>
            <a:ext cx="6090244" cy="6858000"/>
          </a:xfrm>
          <a:prstGeom prst="rect">
            <a:avLst/>
          </a:prstGeom>
          <a:gradFill flip="none" rotWithShape="1">
            <a:gsLst>
              <a:gs pos="64593">
                <a:srgbClr val="FFFFFF">
                  <a:alpha val="70000"/>
                </a:srgbClr>
              </a:gs>
              <a:gs pos="26556">
                <a:srgbClr val="FFFFFF"/>
              </a:gs>
              <a:gs pos="38100">
                <a:schemeClr val="bg1">
                  <a:alpha val="90000"/>
                </a:schemeClr>
              </a:gs>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 name="Content Placeholder 2">
            <a:extLst>
              <a:ext uri="{FF2B5EF4-FFF2-40B4-BE49-F238E27FC236}">
                <a16:creationId xmlns="" xmlns:a16="http://schemas.microsoft.com/office/drawing/2014/main" id="{042D9E7B-D1BB-4A59-8D12-11E6C2FA55AC}"/>
              </a:ext>
            </a:extLst>
          </p:cNvPr>
          <p:cNvSpPr>
            <a:spLocks noGrp="1"/>
          </p:cNvSpPr>
          <p:nvPr>
            <p:ph idx="1"/>
          </p:nvPr>
        </p:nvSpPr>
        <p:spPr>
          <a:xfrm>
            <a:off x="838201" y="1825625"/>
            <a:ext cx="6897600" cy="4351338"/>
          </a:xfrm>
        </p:spPr>
        <p:txBody>
          <a:bodyPr>
            <a:normAutofit/>
          </a:body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The </a:t>
            </a:r>
            <a:r>
              <a:rPr lang="en-US" sz="2200" i="1">
                <a:solidFill>
                  <a:schemeClr val="tx1">
                    <a:lumMod val="75000"/>
                    <a:lumOff val="25000"/>
                  </a:schemeClr>
                </a:solidFill>
              </a:rPr>
              <a:t>person-centred, self-directed model of support,</a:t>
            </a:r>
            <a:r>
              <a:rPr lang="en-US" sz="2200">
                <a:solidFill>
                  <a:schemeClr val="tx1">
                    <a:lumMod val="75000"/>
                    <a:lumOff val="25000"/>
                  </a:schemeClr>
                </a:solidFill>
              </a:rPr>
              <a:t> focuses on giving the person assistance.</a:t>
            </a:r>
          </a:p>
          <a:p>
            <a:pPr marL="0" indent="0">
              <a:lnSpc>
                <a:spcPct val="114000"/>
              </a:lnSpc>
              <a:spcBef>
                <a:spcPts val="600"/>
              </a:spcBef>
              <a:spcAft>
                <a:spcPts val="600"/>
              </a:spcAft>
              <a:buClr>
                <a:srgbClr val="1C96D3"/>
              </a:buClr>
              <a:buNone/>
            </a:pPr>
            <a:r>
              <a:rPr lang="en-US" sz="2200">
                <a:solidFill>
                  <a:schemeClr val="tx1">
                    <a:lumMod val="75000"/>
                    <a:lumOff val="25000"/>
                  </a:schemeClr>
                </a:solidFill>
              </a:rPr>
              <a:t>Support under this model focuses on:</a:t>
            </a:r>
          </a:p>
          <a:p>
            <a:pPr>
              <a:lnSpc>
                <a:spcPct val="114000"/>
              </a:lnSpc>
              <a:spcBef>
                <a:spcPts val="600"/>
              </a:spcBef>
              <a:spcAft>
                <a:spcPts val="600"/>
              </a:spcAft>
              <a:buClr>
                <a:srgbClr val="1C96D3"/>
              </a:buClr>
              <a:buFont typeface="Wingdings" panose="05000000000000000000" pitchFamily="2" charset="2"/>
              <a:buChar char="§"/>
            </a:pPr>
            <a:r>
              <a:rPr lang="en-US" sz="2200">
                <a:solidFill>
                  <a:schemeClr val="tx1">
                    <a:lumMod val="75000"/>
                    <a:lumOff val="25000"/>
                  </a:schemeClr>
                </a:solidFill>
              </a:rPr>
              <a:t>Removing barriers to participation</a:t>
            </a:r>
          </a:p>
          <a:p>
            <a:pPr>
              <a:lnSpc>
                <a:spcPct val="114000"/>
              </a:lnSpc>
              <a:spcBef>
                <a:spcPts val="600"/>
              </a:spcBef>
              <a:spcAft>
                <a:spcPts val="600"/>
              </a:spcAft>
              <a:buClr>
                <a:srgbClr val="1C96D3"/>
              </a:buClr>
              <a:buFont typeface="Wingdings" panose="05000000000000000000" pitchFamily="2" charset="2"/>
              <a:buChar char="§"/>
            </a:pPr>
            <a:r>
              <a:rPr lang="en-US" sz="2200">
                <a:solidFill>
                  <a:schemeClr val="tx1">
                    <a:lumMod val="75000"/>
                    <a:lumOff val="25000"/>
                  </a:schemeClr>
                </a:solidFill>
              </a:rPr>
              <a:t>Giving them autonomy to decide how they want to be a part of society</a:t>
            </a:r>
          </a:p>
          <a:p>
            <a:pPr>
              <a:lnSpc>
                <a:spcPct val="114000"/>
              </a:lnSpc>
              <a:spcBef>
                <a:spcPts val="600"/>
              </a:spcBef>
              <a:spcAft>
                <a:spcPts val="600"/>
              </a:spcAft>
              <a:buClr>
                <a:srgbClr val="1C96D3"/>
              </a:buClr>
              <a:buFont typeface="Wingdings" panose="05000000000000000000" pitchFamily="2" charset="2"/>
              <a:buChar char="§"/>
            </a:pPr>
            <a:r>
              <a:rPr lang="en-US" sz="2200">
                <a:solidFill>
                  <a:schemeClr val="tx1">
                    <a:lumMod val="75000"/>
                    <a:lumOff val="25000"/>
                  </a:schemeClr>
                </a:solidFill>
              </a:rPr>
              <a:t>Offering a person with opportunities that are afforded to everyone else.</a:t>
            </a:r>
          </a:p>
        </p:txBody>
      </p:sp>
      <p:sp>
        <p:nvSpPr>
          <p:cNvPr id="5" name="Rectangle 4">
            <a:extLst>
              <a:ext uri="{FF2B5EF4-FFF2-40B4-BE49-F238E27FC236}">
                <a16:creationId xmlns=""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Demonstrate Commitment to Empower People Receiving Support</a:t>
            </a:r>
            <a:endParaRPr lang="en-PH" sz="1050" i="1"/>
          </a:p>
        </p:txBody>
      </p:sp>
    </p:spTree>
    <p:extLst>
      <p:ext uri="{BB962C8B-B14F-4D97-AF65-F5344CB8AC3E}">
        <p14:creationId xmlns:p14="http://schemas.microsoft.com/office/powerpoint/2010/main" val="3363812424"/>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042D9E7B-D1BB-4A59-8D12-11E6C2FA55AC}"/>
              </a:ext>
            </a:extLst>
          </p:cNvPr>
          <p:cNvSpPr>
            <a:spLocks noGrp="1"/>
          </p:cNvSpPr>
          <p:nvPr>
            <p:ph idx="1"/>
          </p:nvPr>
        </p:nvSpPr>
        <p:spPr>
          <a:xfrm>
            <a:off x="838201" y="1825625"/>
            <a:ext cx="10086974" cy="4351338"/>
          </a:xfrm>
        </p:spPr>
        <p:txBody>
          <a:bodyPr>
            <a:normAutofit/>
          </a:body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This shift previously mentioned also includes increased focus on promoting and maximising the independence of people receiving support.</a:t>
            </a:r>
          </a:p>
          <a:p>
            <a:pPr marL="0" indent="0">
              <a:lnSpc>
                <a:spcPct val="114000"/>
              </a:lnSpc>
              <a:spcBef>
                <a:spcPts val="600"/>
              </a:spcBef>
              <a:spcAft>
                <a:spcPts val="600"/>
              </a:spcAft>
              <a:buClr>
                <a:srgbClr val="1C96D3"/>
              </a:buClr>
              <a:buNone/>
            </a:pPr>
            <a:r>
              <a:rPr lang="en-US" sz="2200">
                <a:solidFill>
                  <a:schemeClr val="tx1">
                    <a:lumMod val="75000"/>
                    <a:lumOff val="25000"/>
                  </a:schemeClr>
                </a:solidFill>
              </a:rPr>
              <a:t>This can be seen in the following person-centred methods of time-limited intervention:</a:t>
            </a:r>
          </a:p>
        </p:txBody>
      </p:sp>
      <p:sp>
        <p:nvSpPr>
          <p:cNvPr id="5" name="Rectangle 4">
            <a:extLst>
              <a:ext uri="{FF2B5EF4-FFF2-40B4-BE49-F238E27FC236}">
                <a16:creationId xmlns=""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Demonstrate Commitment to Empower People Receiving Support</a:t>
            </a:r>
            <a:endParaRPr lang="en-PH" sz="1050" i="1"/>
          </a:p>
        </p:txBody>
      </p:sp>
      <p:graphicFrame>
        <p:nvGraphicFramePr>
          <p:cNvPr id="6" name="Diagram 5">
            <a:extLst>
              <a:ext uri="{FF2B5EF4-FFF2-40B4-BE49-F238E27FC236}">
                <a16:creationId xmlns="" xmlns:a16="http://schemas.microsoft.com/office/drawing/2014/main" id="{557FCFA5-1E7F-4BC7-AB4F-06628685953A}"/>
              </a:ext>
            </a:extLst>
          </p:cNvPr>
          <p:cNvGraphicFramePr/>
          <p:nvPr>
            <p:extLst>
              <p:ext uri="{D42A27DB-BD31-4B8C-83A1-F6EECF244321}">
                <p14:modId xmlns:p14="http://schemas.microsoft.com/office/powerpoint/2010/main" val="1240334780"/>
              </p:ext>
            </p:extLst>
          </p:nvPr>
        </p:nvGraphicFramePr>
        <p:xfrm>
          <a:off x="985680" y="3292696"/>
          <a:ext cx="9939496" cy="27253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98970721"/>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042D9E7B-D1BB-4A59-8D12-11E6C2FA55AC}"/>
              </a:ext>
            </a:extLst>
          </p:cNvPr>
          <p:cNvSpPr>
            <a:spLocks noGrp="1"/>
          </p:cNvSpPr>
          <p:nvPr>
            <p:ph idx="1"/>
          </p:nvPr>
        </p:nvSpPr>
        <p:spPr>
          <a:xfrm>
            <a:off x="838201" y="1825625"/>
            <a:ext cx="10086974" cy="4351338"/>
          </a:xfrm>
        </p:spPr>
        <p:txBody>
          <a:bodyPr>
            <a:normAutofit/>
          </a:body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These methods in the previous slide are similar because both are designed to support people to promote and maintain their independence.</a:t>
            </a:r>
          </a:p>
          <a:p>
            <a:pPr marL="0" indent="0">
              <a:lnSpc>
                <a:spcPct val="114000"/>
              </a:lnSpc>
              <a:spcBef>
                <a:spcPts val="600"/>
              </a:spcBef>
              <a:spcAft>
                <a:spcPts val="600"/>
              </a:spcAft>
              <a:buClr>
                <a:srgbClr val="1C96D3"/>
              </a:buClr>
              <a:buNone/>
            </a:pPr>
            <a:r>
              <a:rPr lang="en-US" sz="2200">
                <a:solidFill>
                  <a:schemeClr val="tx1">
                    <a:lumMod val="75000"/>
                    <a:lumOff val="25000"/>
                  </a:schemeClr>
                </a:solidFill>
              </a:rPr>
              <a:t>The only difference is that the reablement method is outcome-focused:</a:t>
            </a:r>
          </a:p>
        </p:txBody>
      </p:sp>
      <p:sp>
        <p:nvSpPr>
          <p:cNvPr id="5" name="Rectangle 4">
            <a:extLst>
              <a:ext uri="{FF2B5EF4-FFF2-40B4-BE49-F238E27FC236}">
                <a16:creationId xmlns=""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Demonstrate Commitment to Empower People Receiving Support</a:t>
            </a:r>
            <a:endParaRPr lang="en-PH" sz="1050" i="1"/>
          </a:p>
        </p:txBody>
      </p:sp>
      <p:graphicFrame>
        <p:nvGraphicFramePr>
          <p:cNvPr id="7" name="Diagram 6">
            <a:extLst>
              <a:ext uri="{FF2B5EF4-FFF2-40B4-BE49-F238E27FC236}">
                <a16:creationId xmlns="" xmlns:a16="http://schemas.microsoft.com/office/drawing/2014/main" id="{EF6777E5-A950-433E-B43F-4FC9D2FBDE34}"/>
              </a:ext>
            </a:extLst>
          </p:cNvPr>
          <p:cNvGraphicFramePr/>
          <p:nvPr>
            <p:extLst>
              <p:ext uri="{D42A27DB-BD31-4B8C-83A1-F6EECF244321}">
                <p14:modId xmlns:p14="http://schemas.microsoft.com/office/powerpoint/2010/main" val="2090159232"/>
              </p:ext>
            </p:extLst>
          </p:nvPr>
        </p:nvGraphicFramePr>
        <p:xfrm>
          <a:off x="925018" y="3429000"/>
          <a:ext cx="10000157" cy="215309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93130032"/>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631258E-42A2-4A96-A264-9BF3D41554F8}"/>
              </a:ext>
            </a:extLst>
          </p:cNvPr>
          <p:cNvSpPr>
            <a:spLocks noGrp="1"/>
          </p:cNvSpPr>
          <p:nvPr>
            <p:ph type="title"/>
          </p:nvPr>
        </p:nvSpPr>
        <p:spPr>
          <a:xfrm>
            <a:off x="831850" y="794382"/>
            <a:ext cx="5654675" cy="5269236"/>
          </a:xfrm>
        </p:spPr>
        <p:txBody>
          <a:bodyPr anchor="ctr">
            <a:noAutofit/>
          </a:bodyPr>
          <a:lstStyle/>
          <a:p>
            <a:r>
              <a:rPr lang="en-US" sz="5400" b="1" dirty="0">
                <a:solidFill>
                  <a:schemeClr val="tx1">
                    <a:lumMod val="50000"/>
                    <a:lumOff val="50000"/>
                  </a:schemeClr>
                </a:solidFill>
                <a:latin typeface="Arial" panose="020B0604020202020204" pitchFamily="34" charset="0"/>
                <a:cs typeface="Arial" panose="020B0604020202020204" pitchFamily="34" charset="0"/>
              </a:rPr>
              <a:t>1.2</a:t>
            </a:r>
            <a:br>
              <a:rPr lang="en-US" sz="5400" b="1" dirty="0">
                <a:solidFill>
                  <a:schemeClr val="tx1">
                    <a:lumMod val="50000"/>
                    <a:lumOff val="50000"/>
                  </a:schemeClr>
                </a:solidFill>
                <a:latin typeface="Arial" panose="020B0604020202020204" pitchFamily="34" charset="0"/>
                <a:cs typeface="Arial" panose="020B0604020202020204" pitchFamily="34" charset="0"/>
              </a:rPr>
            </a:br>
            <a:r>
              <a:rPr lang="en-US" sz="5400" b="1" dirty="0">
                <a:solidFill>
                  <a:schemeClr val="tx1">
                    <a:lumMod val="50000"/>
                    <a:lumOff val="50000"/>
                  </a:schemeClr>
                </a:solidFill>
                <a:latin typeface="Arial" panose="020B0604020202020204" pitchFamily="34" charset="0"/>
                <a:cs typeface="Arial" panose="020B0604020202020204" pitchFamily="34" charset="0"/>
              </a:rPr>
              <a:t>Develop and Adjust </a:t>
            </a:r>
            <a:r>
              <a:rPr lang="en-US" sz="5400" b="1">
                <a:solidFill>
                  <a:schemeClr val="tx1">
                    <a:lumMod val="50000"/>
                    <a:lumOff val="50000"/>
                  </a:schemeClr>
                </a:solidFill>
                <a:latin typeface="Arial" panose="020B0604020202020204" pitchFamily="34" charset="0"/>
                <a:cs typeface="Arial" panose="020B0604020202020204" pitchFamily="34" charset="0"/>
              </a:rPr>
              <a:t>Approaches Facilitate </a:t>
            </a:r>
            <a:r>
              <a:rPr lang="en-US" sz="5400" b="1" dirty="0">
                <a:solidFill>
                  <a:schemeClr val="tx1">
                    <a:lumMod val="50000"/>
                    <a:lumOff val="50000"/>
                  </a:schemeClr>
                </a:solidFill>
                <a:latin typeface="Arial" panose="020B0604020202020204" pitchFamily="34" charset="0"/>
                <a:cs typeface="Arial" panose="020B0604020202020204" pitchFamily="34" charset="0"/>
              </a:rPr>
              <a:t>Empowerment</a:t>
            </a:r>
            <a:endParaRPr lang="en-AU" sz="5400" b="1" dirty="0">
              <a:solidFill>
                <a:schemeClr val="tx1">
                  <a:lumMod val="50000"/>
                  <a:lumOff val="50000"/>
                </a:schemeClr>
              </a:solidFill>
              <a:highlight>
                <a:srgbClr val="FFFF00"/>
              </a:highlight>
              <a:latin typeface="Arial" panose="020B0604020202020204" pitchFamily="34" charset="0"/>
              <a:cs typeface="Arial" panose="020B0604020202020204" pitchFamily="34" charset="0"/>
            </a:endParaRPr>
          </a:p>
        </p:txBody>
      </p:sp>
      <p:pic>
        <p:nvPicPr>
          <p:cNvPr id="5" name="Graphic 4">
            <a:extLst>
              <a:ext uri="{FF2B5EF4-FFF2-40B4-BE49-F238E27FC236}">
                <a16:creationId xmlns="" xmlns:a16="http://schemas.microsoft.com/office/drawing/2014/main" id="{621BB12B-0222-4B1F-B9A5-7432D56803D0}"/>
              </a:ext>
            </a:extLst>
          </p:cNvPr>
          <p:cNvPicPr>
            <a:picLocks noChangeAspect="1"/>
          </p:cNvPicPr>
          <p:nvPr/>
        </p:nvPicPr>
        <p:blipFill>
          <a:blip r:embed="rId2" cstate="print">
            <a:extLst>
              <a:ext uri="{28A0092B-C50C-407E-A947-70E740481C1C}">
                <a14:useLocalDpi xmlns:a14="http://schemas.microsoft.com/office/drawing/2010/main" val="0"/>
              </a:ext>
            </a:extLst>
          </a:blip>
          <a:srcRect l="9176" r="9176"/>
          <a:stretch/>
        </p:blipFill>
        <p:spPr>
          <a:xfrm>
            <a:off x="6490787" y="1465715"/>
            <a:ext cx="5701213" cy="3926570"/>
          </a:xfrm>
          <a:prstGeom prst="rect">
            <a:avLst/>
          </a:prstGeom>
        </p:spPr>
      </p:pic>
    </p:spTree>
    <p:extLst>
      <p:ext uri="{BB962C8B-B14F-4D97-AF65-F5344CB8AC3E}">
        <p14:creationId xmlns:p14="http://schemas.microsoft.com/office/powerpoint/2010/main" val="2607162059"/>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Custom 6">
      <a:dk1>
        <a:sysClr val="windowText" lastClr="000000"/>
      </a:dk1>
      <a:lt1>
        <a:sysClr val="window" lastClr="FFFFFF"/>
      </a:lt1>
      <a:dk2>
        <a:srgbClr val="44546A"/>
      </a:dk2>
      <a:lt2>
        <a:srgbClr val="E7E6E6"/>
      </a:lt2>
      <a:accent1>
        <a:srgbClr val="4472C4"/>
      </a:accent1>
      <a:accent2>
        <a:srgbClr val="D73329"/>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90A86537132AB842AA182E814304EAA3" ma:contentTypeVersion="12" ma:contentTypeDescription="Create a new document." ma:contentTypeScope="" ma:versionID="2ea00a2ae54cc06574c9e1f88e6a9f83">
  <xsd:schema xmlns:xsd="http://www.w3.org/2001/XMLSchema" xmlns:xs="http://www.w3.org/2001/XMLSchema" xmlns:p="http://schemas.microsoft.com/office/2006/metadata/properties" xmlns:ns2="4dad8055-0b31-433a-8243-67070a30e3dd" xmlns:ns3="29a6e72c-4bd6-4753-a151-c4743ef85a8a" targetNamespace="http://schemas.microsoft.com/office/2006/metadata/properties" ma:root="true" ma:fieldsID="beb4c7d8d4c11f11c0064e63bdb37c83" ns2:_="" ns3:_="">
    <xsd:import namespace="4dad8055-0b31-433a-8243-67070a30e3dd"/>
    <xsd:import namespace="29a6e72c-4bd6-4753-a151-c4743ef85a8a"/>
    <xsd:element name="properties">
      <xsd:complexType>
        <xsd:sequence>
          <xsd:element name="documentManagement">
            <xsd:complexType>
              <xsd:all>
                <xsd:element ref="ns2:lcf76f155ced4ddcb4097134ff3c332f" minOccurs="0"/>
                <xsd:element ref="ns3:TaxCatchAll" minOccurs="0"/>
                <xsd:element ref="ns2:MediaServiceMetadata" minOccurs="0"/>
                <xsd:element ref="ns2:MediaServiceFastMetadata" minOccurs="0"/>
                <xsd:element ref="ns2:MediaServiceSearchProperties" minOccurs="0"/>
                <xsd:element ref="ns2:MediaServiceObjectDetectorVersions" minOccurs="0"/>
                <xsd:element ref="ns2:MediaServiceOCR" minOccurs="0"/>
                <xsd:element ref="ns2:MediaServiceGenerationTime" minOccurs="0"/>
                <xsd:element ref="ns2:MediaServiceEventHashCode" minOccurs="0"/>
                <xsd:element ref="ns2:MediaServiceDateTake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dad8055-0b31-433a-8243-67070a30e3dd" elementFormDefault="qualified">
    <xsd:import namespace="http://schemas.microsoft.com/office/2006/documentManagement/types"/>
    <xsd:import namespace="http://schemas.microsoft.com/office/infopath/2007/PartnerControls"/>
    <xsd:element name="lcf76f155ced4ddcb4097134ff3c332f" ma:index="9" nillable="true" ma:taxonomy="true" ma:internalName="lcf76f155ced4ddcb4097134ff3c332f" ma:taxonomyFieldName="MediaServiceImageTags" ma:displayName="Image Tags" ma:readOnly="false" ma:fieldId="{5cf76f15-5ced-4ddc-b409-7134ff3c332f}" ma:taxonomyMulti="true" ma:sspId="7fbe4929-d8e5-4834-beec-be58b76c56ad" ma:termSetId="09814cd3-568e-fe90-9814-8d621ff8fb84" ma:anchorId="fba54fb3-c3e1-fe81-a776-ca4b69148c4d" ma:open="true" ma:isKeyword="false">
      <xsd:complexType>
        <xsd:sequence>
          <xsd:element ref="pc:Terms" minOccurs="0" maxOccurs="1"/>
        </xsd:sequence>
      </xsd:complexType>
    </xsd:element>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SearchProperties" ma:index="13" nillable="true" ma:displayName="MediaServiceSearchProperties" ma:hidden="true" ma:internalName="MediaServiceSearchProperties" ma:readOnly="true">
      <xsd:simpleType>
        <xsd:restriction base="dms:Note"/>
      </xsd:simpleType>
    </xsd:element>
    <xsd:element name="MediaServiceObjectDetectorVersions" ma:index="14" nillable="true" ma:displayName="MediaServiceObjectDetectorVersions" ma:hidden="true" ma:indexed="true" ma:internalName="MediaServiceObjectDetectorVersion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29a6e72c-4bd6-4753-a151-c4743ef85a8a" elementFormDefault="qualified">
    <xsd:import namespace="http://schemas.microsoft.com/office/2006/documentManagement/types"/>
    <xsd:import namespace="http://schemas.microsoft.com/office/infopath/2007/PartnerControls"/>
    <xsd:element name="TaxCatchAll" ma:index="10" nillable="true" ma:displayName="Taxonomy Catch All Column" ma:hidden="true" ma:list="{95919b7e-9482-4a60-a402-69f15daed2b6}" ma:internalName="TaxCatchAll" ma:showField="CatchAllData" ma:web="29a6e72c-4bd6-4753-a151-c4743ef85a8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4dad8055-0b31-433a-8243-67070a30e3dd">
      <Terms xmlns="http://schemas.microsoft.com/office/infopath/2007/PartnerControls"/>
    </lcf76f155ced4ddcb4097134ff3c332f>
    <TaxCatchAll xmlns="29a6e72c-4bd6-4753-a151-c4743ef85a8a" xsi:nil="true"/>
  </documentManagement>
</p:properties>
</file>

<file path=customXml/itemProps1.xml><?xml version="1.0" encoding="utf-8"?>
<ds:datastoreItem xmlns:ds="http://schemas.openxmlformats.org/officeDocument/2006/customXml" ds:itemID="{9B229EFB-6C75-42DB-A179-188C3AC3AC6F}">
  <ds:schemaRefs>
    <ds:schemaRef ds:uri="http://schemas.microsoft.com/sharepoint/v3/contenttype/forms"/>
  </ds:schemaRefs>
</ds:datastoreItem>
</file>

<file path=customXml/itemProps2.xml><?xml version="1.0" encoding="utf-8"?>
<ds:datastoreItem xmlns:ds="http://schemas.openxmlformats.org/officeDocument/2006/customXml" ds:itemID="{FC20EEBC-B145-4632-8705-6EC5A9C56C5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dad8055-0b31-433a-8243-67070a30e3dd"/>
    <ds:schemaRef ds:uri="29a6e72c-4bd6-4753-a151-c4743ef85a8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D9DFF376-D503-4451-98A5-28499D684D0B}">
  <ds:schemaRefs>
    <ds:schemaRef ds:uri="http://schemas.microsoft.com/office/2006/documentManagement/types"/>
    <ds:schemaRef ds:uri="http://purl.org/dc/terms/"/>
    <ds:schemaRef ds:uri="http://purl.org/dc/dcmitype/"/>
    <ds:schemaRef ds:uri="http://schemas.microsoft.com/office/2006/metadata/properties"/>
    <ds:schemaRef ds:uri="http://purl.org/dc/elements/1.1/"/>
    <ds:schemaRef ds:uri="http://schemas.microsoft.com/sharepoint/v3"/>
    <ds:schemaRef ds:uri="http://schemas.microsoft.com/office/infopath/2007/PartnerControls"/>
    <ds:schemaRef ds:uri="http://schemas.openxmlformats.org/package/2006/metadata/core-properties"/>
    <ds:schemaRef ds:uri="9070b689-7605-479f-8804-a59ee445c744"/>
    <ds:schemaRef ds:uri="6cecd733-34d5-425b-8041-9161b6f347cb"/>
    <ds:schemaRef ds:uri="http://www.w3.org/XML/1998/namespace"/>
    <ds:schemaRef ds:uri="4dad8055-0b31-433a-8243-67070a30e3dd"/>
    <ds:schemaRef ds:uri="29a6e72c-4bd6-4753-a151-c4743ef85a8a"/>
  </ds:schemaRefs>
</ds:datastoreItem>
</file>

<file path=docMetadata/LabelInfo.xml><?xml version="1.0" encoding="utf-8"?>
<clbl:labelList xmlns:clbl="http://schemas.microsoft.com/office/2020/mipLabelMetadata">
  <clbl:label id="{940342a7-de81-4f2d-83d5-6ecae4926616}" enabled="1" method="Privileged" siteId="{6a3a435d-3aa3-47a8-87fa-0e6bd220e179}" contentBits="0" removed="0"/>
</clbl:labelList>
</file>

<file path=docProps/app.xml><?xml version="1.0" encoding="utf-8"?>
<Properties xmlns="http://schemas.openxmlformats.org/officeDocument/2006/extended-properties" xmlns:vt="http://schemas.openxmlformats.org/officeDocument/2006/docPropsVTypes">
  <TotalTime>46</TotalTime>
  <Words>9964</Words>
  <Application>Microsoft Office PowerPoint</Application>
  <PresentationFormat>Widescreen</PresentationFormat>
  <Paragraphs>985</Paragraphs>
  <Slides>168</Slides>
  <Notes>5</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168</vt:i4>
      </vt:variant>
    </vt:vector>
  </HeadingPairs>
  <TitlesOfParts>
    <vt:vector size="180" baseType="lpstr">
      <vt:lpstr>Yu Gothic Light</vt:lpstr>
      <vt:lpstr>Arial</vt:lpstr>
      <vt:lpstr>Bauhaus Md BT</vt:lpstr>
      <vt:lpstr>Calibri</vt:lpstr>
      <vt:lpstr>Calibri Light</vt:lpstr>
      <vt:lpstr>Courier New</vt:lpstr>
      <vt:lpstr>Open Sans</vt:lpstr>
      <vt:lpstr>Symbol</vt:lpstr>
      <vt:lpstr>Times New Roman</vt:lpstr>
      <vt:lpstr>Wingdings</vt:lpstr>
      <vt:lpstr>Office Theme</vt:lpstr>
      <vt:lpstr>1_Office Theme</vt:lpstr>
      <vt:lpstr>PowerPoint Presentation</vt:lpstr>
      <vt:lpstr>About this Unit of Competency</vt:lpstr>
      <vt:lpstr>PowerPoint Presentation</vt:lpstr>
      <vt:lpstr>Presentation Objectives</vt:lpstr>
      <vt:lpstr>Introduction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Demonstrate Commitment to Empower People Receiving Support</vt:lpstr>
      <vt:lpstr>PowerPoint Presentation</vt:lpstr>
      <vt:lpstr>PowerPoint Presentation</vt:lpstr>
      <vt:lpstr>PowerPoint Presentation</vt:lpstr>
      <vt:lpstr>PowerPoint Presentation</vt:lpstr>
      <vt:lpstr>1.1 Reflect on Personal Values and Attitudes</vt:lpstr>
      <vt:lpstr>PowerPoint Presentation</vt:lpstr>
      <vt:lpstr>PowerPoint Presentation</vt:lpstr>
      <vt:lpstr>PowerPoint Presentation</vt:lpstr>
      <vt:lpstr>1.1.1 Social Constructs of Disability and Ageing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1.1.2 Reflect on Personal Values and Attitudes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1.1.4 History and Recent Developments in Disability and Ageing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1.2 Develop and Adjust Approaches Facilitate Empowerment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1.2.2 Ethical and Legal Considerations for Working With People Receiving Support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1.2.3 Approach to Address Impact and Facilitate Empowerment</vt:lpstr>
      <vt:lpstr>PowerPoint Presentation</vt:lpstr>
      <vt:lpstr>PowerPoint Presentation</vt:lpstr>
      <vt:lpstr>PowerPoint Presentation</vt:lpstr>
      <vt:lpstr>1.2.4 Restrictive Practices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have we learnt?</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Compliant Learning Resources</dc:creator>
  <cp:lastModifiedBy>User</cp:lastModifiedBy>
  <cp:revision>5</cp:revision>
  <dcterms:created xsi:type="dcterms:W3CDTF">2020-09-30T05:05:23Z</dcterms:created>
  <dcterms:modified xsi:type="dcterms:W3CDTF">2023-11-06T04:40:53Z</dcterms:modified>
  <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0x01010090A86537132AB842AA182E814304EAA3</vt:lpwstr>
  </property>
  <property fmtid="{D5CDD505-2E9C-101B-9397-08002B2CF9AE}" pid="3" name="MediaServiceImageTags">
    <vt:lpwstr/>
  </property>
  <property fmtid="{D5CDD505-2E9C-101B-9397-08002B2CF9AE}" pid="4" name="Order">
    <vt:lpwstr>95387700.0000000</vt:lpwstr>
  </property>
  <property fmtid="{D5CDD505-2E9C-101B-9397-08002B2CF9AE}" pid="5" name="xd_ProgID">
    <vt:lpwstr/>
  </property>
  <property fmtid="{D5CDD505-2E9C-101B-9397-08002B2CF9AE}" pid="6" name="TemplateUrl">
    <vt:lpwstr/>
  </property>
  <property fmtid="{D5CDD505-2E9C-101B-9397-08002B2CF9AE}" pid="7" name="ComplianceAssetId">
    <vt:lpwstr/>
  </property>
  <property fmtid="{D5CDD505-2E9C-101B-9397-08002B2CF9AE}" pid="8" name="_ExtendedDescription">
    <vt:lpwstr/>
  </property>
  <property fmtid="{D5CDD505-2E9C-101B-9397-08002B2CF9AE}" pid="9" name="TriggerFlowInfo">
    <vt:lpwstr/>
  </property>
  <property fmtid="{D5CDD505-2E9C-101B-9397-08002B2CF9AE}" pid="10" name="xd_Signature">
    <vt:lpwstr/>
  </property>
  <property fmtid="{D5CDD505-2E9C-101B-9397-08002B2CF9AE}" pid="11" name="MSIP_Label_940342a7-de81-4f2d-83d5-6ecae4926616_Enabled">
    <vt:lpwstr>true</vt:lpwstr>
  </property>
  <property fmtid="{D5CDD505-2E9C-101B-9397-08002B2CF9AE}" pid="12" name="MSIP_Label_940342a7-de81-4f2d-83d5-6ecae4926616_SetDate">
    <vt:lpwstr>2023-04-14T00:57:55Z</vt:lpwstr>
  </property>
  <property fmtid="{D5CDD505-2E9C-101B-9397-08002B2CF9AE}" pid="13" name="MSIP_Label_940342a7-de81-4f2d-83d5-6ecae4926616_Method">
    <vt:lpwstr>Privileged</vt:lpwstr>
  </property>
  <property fmtid="{D5CDD505-2E9C-101B-9397-08002B2CF9AE}" pid="14" name="MSIP_Label_940342a7-de81-4f2d-83d5-6ecae4926616_Name">
    <vt:lpwstr>TRG-Public</vt:lpwstr>
  </property>
  <property fmtid="{D5CDD505-2E9C-101B-9397-08002B2CF9AE}" pid="15" name="MSIP_Label_940342a7-de81-4f2d-83d5-6ecae4926616_SiteId">
    <vt:lpwstr>6a3a435d-3aa3-47a8-87fa-0e6bd220e179</vt:lpwstr>
  </property>
  <property fmtid="{D5CDD505-2E9C-101B-9397-08002B2CF9AE}" pid="16" name="MSIP_Label_940342a7-de81-4f2d-83d5-6ecae4926616_ActionId">
    <vt:lpwstr>fefe0da6-5567-4767-8498-23fb95aa882d</vt:lpwstr>
  </property>
  <property fmtid="{D5CDD505-2E9C-101B-9397-08002B2CF9AE}" pid="17" name="MSIP_Label_940342a7-de81-4f2d-83d5-6ecae4926616_ContentBits">
    <vt:lpwstr>0</vt:lpwstr>
  </property>
  <property fmtid="{D5CDD505-2E9C-101B-9397-08002B2CF9AE}" pid="18" name="_SourceUrl">
    <vt:lpwstr/>
  </property>
  <property fmtid="{D5CDD505-2E9C-101B-9397-08002B2CF9AE}" pid="19" name="_SharedFileIndex">
    <vt:lpwstr/>
  </property>
</Properties>
</file>